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7"/>
  </p:notesMasterIdLst>
  <p:sldIdLst>
    <p:sldId id="257" r:id="rId2"/>
    <p:sldId id="277" r:id="rId3"/>
    <p:sldId id="330" r:id="rId4"/>
    <p:sldId id="349" r:id="rId5"/>
    <p:sldId id="365" r:id="rId6"/>
    <p:sldId id="355" r:id="rId7"/>
    <p:sldId id="361" r:id="rId8"/>
    <p:sldId id="360" r:id="rId9"/>
    <p:sldId id="295" r:id="rId10"/>
    <p:sldId id="363" r:id="rId11"/>
    <p:sldId id="368" r:id="rId12"/>
    <p:sldId id="300" r:id="rId13"/>
    <p:sldId id="281" r:id="rId14"/>
    <p:sldId id="302" r:id="rId15"/>
    <p:sldId id="265" r:id="rId16"/>
  </p:sldIdLst>
  <p:sldSz cx="12192000" cy="6858000"/>
  <p:notesSz cx="7315200" cy="96012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제목" id="{0C65DAF7-7968-4FA0-88FA-04B0020C77D6}">
          <p14:sldIdLst>
            <p14:sldId id="257"/>
          </p14:sldIdLst>
        </p14:section>
        <p14:section name="목차" id="{391A9A60-8A7A-4487-B85B-19B6129B2961}">
          <p14:sldIdLst>
            <p14:sldId id="277"/>
          </p14:sldIdLst>
        </p14:section>
        <p14:section name="개요" id="{FA5C264E-B112-4EE6-BA85-FAEC60EE530C}">
          <p14:sldIdLst>
            <p14:sldId id="330"/>
            <p14:sldId id="349"/>
            <p14:sldId id="365"/>
            <p14:sldId id="355"/>
          </p14:sldIdLst>
        </p14:section>
        <p14:section name="아이덴티티" id="{1FD1F61F-F078-4147-9D70-E01AB6D356A9}">
          <p14:sldIdLst>
            <p14:sldId id="361"/>
            <p14:sldId id="360"/>
            <p14:sldId id="295"/>
            <p14:sldId id="363"/>
            <p14:sldId id="368"/>
            <p14:sldId id="300"/>
            <p14:sldId id="281"/>
            <p14:sldId id="302"/>
            <p14:sldId id="26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4224" userDrawn="1">
          <p15:clr>
            <a:srgbClr val="5ACBF0"/>
          </p15:clr>
        </p15:guide>
        <p15:guide id="4" orient="horz" pos="96" userDrawn="1">
          <p15:clr>
            <a:srgbClr val="5ACBF0"/>
          </p15:clr>
        </p15:guide>
        <p15:guide id="5" pos="914" userDrawn="1">
          <p15:clr>
            <a:srgbClr val="5ACBF0"/>
          </p15:clr>
        </p15:guide>
        <p15:guide id="6" pos="7537" userDrawn="1">
          <p15:clr>
            <a:srgbClr val="5ACBF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4CFC5"/>
    <a:srgbClr val="E87EF6"/>
    <a:srgbClr val="FBE8A5"/>
    <a:srgbClr val="B00000"/>
    <a:srgbClr val="605550"/>
    <a:srgbClr val="212227"/>
    <a:srgbClr val="9F6D3B"/>
    <a:srgbClr val="E5D499"/>
    <a:srgbClr val="FDF4D3"/>
    <a:srgbClr val="14181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259" autoAdjust="0"/>
    <p:restoredTop sz="92932" autoAdjust="0"/>
  </p:normalViewPr>
  <p:slideViewPr>
    <p:cSldViewPr snapToGrid="0" showGuides="1">
      <p:cViewPr>
        <p:scale>
          <a:sx n="75" d="100"/>
          <a:sy n="75" d="100"/>
        </p:scale>
        <p:origin x="278" y="-24"/>
      </p:cViewPr>
      <p:guideLst>
        <p:guide orient="horz" pos="2160"/>
        <p:guide pos="3840"/>
        <p:guide orient="horz" pos="4224"/>
        <p:guide orient="horz" pos="96"/>
        <p:guide pos="914"/>
        <p:guide pos="753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8"/>
          </a:xfrm>
          <a:prstGeom prst="rect">
            <a:avLst/>
          </a:prstGeom>
        </p:spPr>
        <p:txBody>
          <a:bodyPr vert="horz" lIns="112331" tIns="56166" rIns="112331" bIns="56166" rtlCol="0"/>
          <a:lstStyle>
            <a:lvl1pPr algn="l">
              <a:defRPr sz="15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143588" y="0"/>
            <a:ext cx="3169920" cy="481728"/>
          </a:xfrm>
          <a:prstGeom prst="rect">
            <a:avLst/>
          </a:prstGeom>
        </p:spPr>
        <p:txBody>
          <a:bodyPr vert="horz" lIns="112331" tIns="56166" rIns="112331" bIns="56166" rtlCol="0"/>
          <a:lstStyle>
            <a:lvl1pPr algn="r">
              <a:defRPr sz="1500"/>
            </a:lvl1pPr>
          </a:lstStyle>
          <a:p>
            <a:fld id="{7953A860-5D05-49BB-AD89-45B017B2AA8E}" type="datetimeFigureOut">
              <a:rPr lang="ko-KR" altLang="en-US" smtClean="0"/>
              <a:t>2025-03-03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776288" y="1200150"/>
            <a:ext cx="5764212" cy="32416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112331" tIns="56166" rIns="112331" bIns="56166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31521" y="4620577"/>
            <a:ext cx="5852160" cy="3780473"/>
          </a:xfrm>
          <a:prstGeom prst="rect">
            <a:avLst/>
          </a:prstGeom>
        </p:spPr>
        <p:txBody>
          <a:bodyPr vert="horz" lIns="112331" tIns="56166" rIns="112331" bIns="56166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119475"/>
            <a:ext cx="3169920" cy="481727"/>
          </a:xfrm>
          <a:prstGeom prst="rect">
            <a:avLst/>
          </a:prstGeom>
        </p:spPr>
        <p:txBody>
          <a:bodyPr vert="horz" lIns="112331" tIns="56166" rIns="112331" bIns="56166" rtlCol="0" anchor="b"/>
          <a:lstStyle>
            <a:lvl1pPr algn="l">
              <a:defRPr sz="15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143588" y="9119475"/>
            <a:ext cx="3169920" cy="481727"/>
          </a:xfrm>
          <a:prstGeom prst="rect">
            <a:avLst/>
          </a:prstGeom>
        </p:spPr>
        <p:txBody>
          <a:bodyPr vert="horz" lIns="112331" tIns="56166" rIns="112331" bIns="56166" rtlCol="0" anchor="b"/>
          <a:lstStyle>
            <a:lvl1pPr algn="r">
              <a:defRPr sz="1500"/>
            </a:lvl1pPr>
          </a:lstStyle>
          <a:p>
            <a:fld id="{296BB1BA-61C1-4CA7-A22B-27A50A11AD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57412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9531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36123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C9FAB4-48FC-34BA-D5D8-F950735CDC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BB0F9F2-7E7D-2A9A-DBD5-87BFFBEA327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F495B3A-D173-F613-4469-8910CB5E94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ECB6FEA-501F-F75B-26BE-F563E55BF3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23970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C1C74D-73C2-61DF-E42D-7C0B34EC2D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DDE6535-C278-EAAD-4E2B-A0AF8E8FF1C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393495F-F871-CDE5-C9B0-43B362A389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4FEB771-A11C-BCF1-27AB-1CF73BF0C9D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72462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7938BB-D265-4724-5638-FFD8F86D02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D5DB933-8291-D8E5-EFA0-723814EBFA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0145ACA-B631-10CE-F350-A7AC03E8D9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2A5F81E-58F3-30E5-E5D1-9F1DFD76A88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83014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844498-59C7-AE33-5C8D-624D201F06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9868986-304B-0346-3829-FC5420BC03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2A64FEB-F7D4-5E2B-DAF6-D73B844D48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ABCB6C5-8A79-B0C4-440E-A110F98F42C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03581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B77760-3842-E957-B96E-829553E79D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19D57D3-6EEC-8024-9D12-FC18ACFDFF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1FBDE7C-451C-9B34-76A2-F057F20C72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861FC65-D166-3A30-28A5-0942DABF08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79840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17F0AA-3884-9A61-DD76-230F57FCFD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DBCC935-2727-CA20-7AD0-AA7722507D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C1C328D-B4F9-B975-C548-79A9FB03C9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1250946-05CD-ADA3-B8AE-3512FF759B2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44362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45406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93897D-E996-14D9-66D4-7C44F86ECE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AEE3C74-72E3-E4AC-AA2B-B5377D0EC7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EA38B39-E24D-D165-F684-F590B71D87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A11C902-B849-2A6B-54DC-5385BA708D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 dirty="0"/>
          </a:p>
        </p:txBody>
      </p:sp>
      <p:sp>
        <p:nvSpPr>
          <p:cNvPr id="7" name="슬라이드 번호 개체 틀 12">
            <a:extLst>
              <a:ext uri="{FF2B5EF4-FFF2-40B4-BE49-F238E27FC236}">
                <a16:creationId xmlns:a16="http://schemas.microsoft.com/office/drawing/2014/main" id="{90BD9F1C-9137-9A8C-4ACB-79CD3C26E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38912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800" i="1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defRPr>
            </a:lvl1pPr>
          </a:lstStyle>
          <a:p>
            <a:r>
              <a:rPr lang="en-US" altLang="ko-KR" dirty="0"/>
              <a:t>p. ‹#›/20</a:t>
            </a:r>
          </a:p>
        </p:txBody>
      </p:sp>
    </p:spTree>
    <p:extLst>
      <p:ext uri="{BB962C8B-B14F-4D97-AF65-F5344CB8AC3E}">
        <p14:creationId xmlns:p14="http://schemas.microsoft.com/office/powerpoint/2010/main" val="26095434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470F4B4-66C0-7244-D183-A627F64C24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C6EB3A5-D935-5D50-4080-FBDA681C1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F7A918B-A2AD-7D7A-F564-2FCD34658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67723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BF2B69-8557-0582-D2B8-3A591A3FD7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DBB6918-1B21-79CA-D135-D2452240EC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652F1C5-B08D-A838-EA26-89B99FD250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C40F82B-1DA5-57AB-9F2B-E3EB34B6F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6EE8F5F-3ADC-1E96-07DE-A5E24F28DB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316B490-1B9C-5AFA-ECCB-721F714FD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69277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1814F1-1FF3-922A-230A-D0B60601A9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622B9BB-37C8-0F1F-0050-5445A68409B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99F231D-5447-D211-686A-161B8A1744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CBD5DDD-FEA5-D523-5B2C-08AFB53C8E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1BA904D-57D2-385B-8A1E-822A1D932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0D1B033-6DCE-A2AF-A849-AF7D34A3F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31466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2C4898-4F53-A1B6-C370-69297B187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AC03ACB-1CF0-9704-B4A3-D4041E3F66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5C7C812-A160-A653-E87B-411EB8EA49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D4671E6-0B3B-4E6A-07AD-7D3D67A35C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6908D4-E55E-658B-E310-424C7BA6A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67206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74E5A85-1592-5685-368B-DA5EE3A9A01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456CB38-DABF-B7EE-351A-20CBD8B071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7891B8D-6537-BF83-DCA9-312C2AC421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0311C68-2B8E-61F3-68E2-EAA7DDE7D8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9A1273F-08F7-AAA6-DFC2-D38E2BE16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7595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개요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91CE5C-8B3B-379F-41E0-4B2750255B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568" y="6356351"/>
            <a:ext cx="228432" cy="365124"/>
          </a:xfrm>
        </p:spPr>
        <p:txBody>
          <a:bodyPr>
            <a:normAutofit/>
          </a:bodyPr>
          <a:lstStyle>
            <a:lvl1pPr>
              <a:defRPr sz="100"/>
            </a:lvl1pPr>
          </a:lstStyle>
          <a:p>
            <a:r>
              <a:rPr lang="ko-KR" altLang="en-US" dirty="0"/>
              <a:t>제목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BAAEF71-B728-7EE3-6659-C26C6B98F85D}"/>
              </a:ext>
            </a:extLst>
          </p:cNvPr>
          <p:cNvSpPr/>
          <p:nvPr userDrawn="1"/>
        </p:nvSpPr>
        <p:spPr>
          <a:xfrm>
            <a:off x="0" y="0"/>
            <a:ext cx="111759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noFill/>
            </a:endParaRPr>
          </a:p>
        </p:txBody>
      </p:sp>
      <p:pic>
        <p:nvPicPr>
          <p:cNvPr id="8" name="그림 7" descr="텍스트, 폰트, 타이포그래피, 그래픽이(가) 표시된 사진&#10;&#10;자동 생성된 설명">
            <a:extLst>
              <a:ext uri="{FF2B5EF4-FFF2-40B4-BE49-F238E27FC236}">
                <a16:creationId xmlns:a16="http://schemas.microsoft.com/office/drawing/2014/main" id="{2F12BD09-F69C-65CA-7CF0-7BCE256A32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8" t="-7659" r="7927" b="18450"/>
          <a:stretch/>
        </p:blipFill>
        <p:spPr>
          <a:xfrm>
            <a:off x="59363" y="526832"/>
            <a:ext cx="998871" cy="316544"/>
          </a:xfrm>
          <a:prstGeom prst="rect">
            <a:avLst/>
          </a:prstGeom>
        </p:spPr>
      </p:pic>
      <p:sp>
        <p:nvSpPr>
          <p:cNvPr id="12" name="바닥글 개체 틀 11">
            <a:extLst>
              <a:ext uri="{FF2B5EF4-FFF2-40B4-BE49-F238E27FC236}">
                <a16:creationId xmlns:a16="http://schemas.microsoft.com/office/drawing/2014/main" id="{CD0A1E0B-E63E-7AAD-BA4C-DFA3A94BA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0185" y="6538912"/>
            <a:ext cx="657225" cy="182562"/>
          </a:xfrm>
        </p:spPr>
        <p:txBody>
          <a:bodyPr/>
          <a:lstStyle/>
          <a:p>
            <a:r>
              <a:rPr lang="en-US" altLang="ko-KR" dirty="0"/>
              <a:t>Home</a:t>
            </a:r>
            <a:endParaRPr lang="ko-KR" altLang="en-US" dirty="0"/>
          </a:p>
        </p:txBody>
      </p:sp>
      <p:sp>
        <p:nvSpPr>
          <p:cNvPr id="13" name="슬라이드 번호 개체 틀 12">
            <a:extLst>
              <a:ext uri="{FF2B5EF4-FFF2-40B4-BE49-F238E27FC236}">
                <a16:creationId xmlns:a16="http://schemas.microsoft.com/office/drawing/2014/main" id="{6DCB6654-AE48-61E2-D8F6-50201CA39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8550" y="6663530"/>
            <a:ext cx="780882" cy="182563"/>
          </a:xfrm>
          <a:prstGeom prst="rect">
            <a:avLst/>
          </a:prstGeom>
        </p:spPr>
        <p:txBody>
          <a:bodyPr/>
          <a:lstStyle>
            <a:lvl1pPr>
              <a:defRPr sz="800" i="1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defRPr>
            </a:lvl1pPr>
          </a:lstStyle>
          <a:p>
            <a:r>
              <a:rPr lang="en-US" altLang="ko-KR" dirty="0"/>
              <a:t>p. </a:t>
            </a:r>
            <a:fld id="{38E82936-8823-4BD3-8F45-F141AB1F73FF}" type="slidenum">
              <a:rPr lang="ko-KR" altLang="en-US" smtClean="0"/>
              <a:pPr/>
              <a:t>‹#›</a:t>
            </a:fld>
            <a:r>
              <a:rPr lang="ko-KR" altLang="en-US" dirty="0"/>
              <a:t> </a:t>
            </a:r>
            <a:r>
              <a:rPr lang="en-US" altLang="ko-KR" dirty="0"/>
              <a:t>/ 20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944590FB-39C0-1FC3-BBC7-7E00BF3EC99E}"/>
              </a:ext>
            </a:extLst>
          </p:cNvPr>
          <p:cNvGrpSpPr/>
          <p:nvPr userDrawn="1"/>
        </p:nvGrpSpPr>
        <p:grpSpPr>
          <a:xfrm>
            <a:off x="0" y="1244109"/>
            <a:ext cx="1117598" cy="489534"/>
            <a:chOff x="0" y="1244109"/>
            <a:chExt cx="1117598" cy="489534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7D0A9D39-D6DD-7B96-1735-5C139EE6974E}"/>
                </a:ext>
              </a:extLst>
            </p:cNvPr>
            <p:cNvSpPr/>
            <p:nvPr/>
          </p:nvSpPr>
          <p:spPr>
            <a:xfrm>
              <a:off x="0" y="1244109"/>
              <a:ext cx="1117598" cy="489534"/>
            </a:xfrm>
            <a:prstGeom prst="rect">
              <a:avLst/>
            </a:prstGeom>
            <a:solidFill>
              <a:srgbClr val="21222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19AC7F5-9B60-76EF-E05B-7E1DEB537F83}"/>
                </a:ext>
              </a:extLst>
            </p:cNvPr>
            <p:cNvSpPr txBox="1"/>
            <p:nvPr/>
          </p:nvSpPr>
          <p:spPr>
            <a:xfrm>
              <a:off x="425749" y="1350377"/>
              <a:ext cx="266099" cy="276999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rgbClr val="D4CFC5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개요</a:t>
              </a:r>
            </a:p>
          </p:txBody>
        </p:sp>
      </p:grp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0E3ABE15-4B5E-6E62-E2BF-651D7F8DB743}"/>
              </a:ext>
            </a:extLst>
          </p:cNvPr>
          <p:cNvCxnSpPr>
            <a:cxnSpLocks/>
          </p:cNvCxnSpPr>
          <p:nvPr userDrawn="1"/>
        </p:nvCxnSpPr>
        <p:spPr>
          <a:xfrm>
            <a:off x="0" y="1244109"/>
            <a:ext cx="1117597" cy="0"/>
          </a:xfrm>
          <a:prstGeom prst="line">
            <a:avLst/>
          </a:prstGeom>
          <a:ln w="6350">
            <a:solidFill>
              <a:srgbClr val="21222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5EFB323-1C7B-516C-77E2-EEA166ABCEE2}"/>
              </a:ext>
            </a:extLst>
          </p:cNvPr>
          <p:cNvSpPr/>
          <p:nvPr userDrawn="1"/>
        </p:nvSpPr>
        <p:spPr>
          <a:xfrm>
            <a:off x="-1" y="1733643"/>
            <a:ext cx="1117598" cy="684626"/>
          </a:xfrm>
          <a:prstGeom prst="rect">
            <a:avLst/>
          </a:prstGeom>
          <a:solidFill>
            <a:srgbClr val="212227">
              <a:alpha val="73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E0B017A5-7908-19EB-D80E-9A954F071C37}"/>
              </a:ext>
            </a:extLst>
          </p:cNvPr>
          <p:cNvCxnSpPr>
            <a:cxnSpLocks/>
          </p:cNvCxnSpPr>
          <p:nvPr/>
        </p:nvCxnSpPr>
        <p:spPr>
          <a:xfrm>
            <a:off x="0" y="2075956"/>
            <a:ext cx="1117597" cy="0"/>
          </a:xfrm>
          <a:prstGeom prst="line">
            <a:avLst/>
          </a:prstGeom>
          <a:ln w="6350">
            <a:solidFill>
              <a:srgbClr val="21222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F7543511-7BEC-E01D-AAC4-785DC045FBC5}"/>
              </a:ext>
            </a:extLst>
          </p:cNvPr>
          <p:cNvCxnSpPr>
            <a:cxnSpLocks/>
          </p:cNvCxnSpPr>
          <p:nvPr/>
        </p:nvCxnSpPr>
        <p:spPr>
          <a:xfrm>
            <a:off x="0" y="2418269"/>
            <a:ext cx="1117598" cy="0"/>
          </a:xfrm>
          <a:prstGeom prst="line">
            <a:avLst/>
          </a:prstGeom>
          <a:ln w="6350">
            <a:solidFill>
              <a:srgbClr val="21222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3DCB95C4-AC8B-03FA-1C4C-A7145157ED2A}"/>
              </a:ext>
            </a:extLst>
          </p:cNvPr>
          <p:cNvGrpSpPr/>
          <p:nvPr userDrawn="1"/>
        </p:nvGrpSpPr>
        <p:grpSpPr>
          <a:xfrm>
            <a:off x="0" y="2764100"/>
            <a:ext cx="1117598" cy="279743"/>
            <a:chOff x="-1" y="2962382"/>
            <a:chExt cx="1117598" cy="279743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3C4AF68-7C45-9C82-1917-7054DA459CF5}"/>
                </a:ext>
              </a:extLst>
            </p:cNvPr>
            <p:cNvSpPr txBox="1"/>
            <p:nvPr/>
          </p:nvSpPr>
          <p:spPr>
            <a:xfrm>
              <a:off x="282281" y="2962382"/>
              <a:ext cx="553037" cy="246221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아이덴티티</a:t>
              </a:r>
            </a:p>
          </p:txBody>
        </p: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E6656B02-2A0F-29A5-3E82-EDC567BABAFF}"/>
                </a:ext>
              </a:extLst>
            </p:cNvPr>
            <p:cNvCxnSpPr>
              <a:cxnSpLocks/>
            </p:cNvCxnSpPr>
            <p:nvPr/>
          </p:nvCxnSpPr>
          <p:spPr>
            <a:xfrm>
              <a:off x="-1" y="3242125"/>
              <a:ext cx="1117598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6A651849-5E60-E2AB-3F13-08BA1DFAEB58}"/>
              </a:ext>
            </a:extLst>
          </p:cNvPr>
          <p:cNvGrpSpPr/>
          <p:nvPr userDrawn="1"/>
        </p:nvGrpSpPr>
        <p:grpSpPr>
          <a:xfrm>
            <a:off x="1" y="3303909"/>
            <a:ext cx="1117597" cy="279745"/>
            <a:chOff x="0" y="3369124"/>
            <a:chExt cx="1117597" cy="279745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9CF299F-195A-B412-48F8-7FFB1460221F}"/>
                </a:ext>
              </a:extLst>
            </p:cNvPr>
            <p:cNvSpPr txBox="1"/>
            <p:nvPr/>
          </p:nvSpPr>
          <p:spPr>
            <a:xfrm>
              <a:off x="282284" y="3369124"/>
              <a:ext cx="553037" cy="246221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marL="0" algn="ctr" defTabSz="914400" rtl="0" eaLnBrk="1" latinLnBrk="1" hangingPunct="1"/>
              <a:r>
                <a:rPr lang="ko-KR" altLang="en-US" sz="1000" kern="12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아크패시브</a:t>
              </a:r>
            </a:p>
          </p:txBody>
        </p: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1A6CA145-BD9B-8B2D-F3B9-CEB48C6FDA3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648869"/>
              <a:ext cx="1117597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B03BA7AA-C42B-88DD-3560-504D445A4C86}"/>
              </a:ext>
            </a:extLst>
          </p:cNvPr>
          <p:cNvGrpSpPr/>
          <p:nvPr userDrawn="1"/>
        </p:nvGrpSpPr>
        <p:grpSpPr>
          <a:xfrm>
            <a:off x="1" y="3843720"/>
            <a:ext cx="1117597" cy="279745"/>
            <a:chOff x="0" y="3369124"/>
            <a:chExt cx="1117597" cy="279745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EE39A43-E637-453E-EB02-7F6561FB5C3A}"/>
                </a:ext>
              </a:extLst>
            </p:cNvPr>
            <p:cNvSpPr txBox="1"/>
            <p:nvPr/>
          </p:nvSpPr>
          <p:spPr>
            <a:xfrm>
              <a:off x="448195" y="3369124"/>
              <a:ext cx="221214" cy="246221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marL="0" algn="ctr" defTabSz="914400" rtl="0" eaLnBrk="1" latinLnBrk="1" hangingPunct="1"/>
              <a:r>
                <a:rPr lang="ko-KR" altLang="en-US" sz="1000" kern="12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스킬</a:t>
              </a:r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2CDBE3DE-35AC-1522-942D-26628E0567B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648869"/>
              <a:ext cx="1117597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121041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아이덴티티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4BAAEF71-B728-7EE3-6659-C26C6B98F85D}"/>
              </a:ext>
            </a:extLst>
          </p:cNvPr>
          <p:cNvSpPr/>
          <p:nvPr userDrawn="1"/>
        </p:nvSpPr>
        <p:spPr>
          <a:xfrm>
            <a:off x="0" y="0"/>
            <a:ext cx="111759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pic>
        <p:nvPicPr>
          <p:cNvPr id="8" name="그림 7" descr="텍스트, 폰트, 타이포그래피, 그래픽이(가) 표시된 사진&#10;&#10;자동 생성된 설명">
            <a:extLst>
              <a:ext uri="{FF2B5EF4-FFF2-40B4-BE49-F238E27FC236}">
                <a16:creationId xmlns:a16="http://schemas.microsoft.com/office/drawing/2014/main" id="{2F12BD09-F69C-65CA-7CF0-7BCE256A32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8" t="-7659" r="7927" b="18450"/>
          <a:stretch/>
        </p:blipFill>
        <p:spPr>
          <a:xfrm>
            <a:off x="59363" y="526832"/>
            <a:ext cx="998871" cy="316544"/>
          </a:xfrm>
          <a:prstGeom prst="rect">
            <a:avLst/>
          </a:prstGeom>
        </p:spPr>
      </p:pic>
      <p:grpSp>
        <p:nvGrpSpPr>
          <p:cNvPr id="31" name="그룹 30">
            <a:extLst>
              <a:ext uri="{FF2B5EF4-FFF2-40B4-BE49-F238E27FC236}">
                <a16:creationId xmlns:a16="http://schemas.microsoft.com/office/drawing/2014/main" id="{CAF6966D-05FE-DC79-3CE4-207058304D9E}"/>
              </a:ext>
            </a:extLst>
          </p:cNvPr>
          <p:cNvGrpSpPr/>
          <p:nvPr userDrawn="1"/>
        </p:nvGrpSpPr>
        <p:grpSpPr>
          <a:xfrm>
            <a:off x="0" y="3661587"/>
            <a:ext cx="1117597" cy="279745"/>
            <a:chOff x="0" y="3369124"/>
            <a:chExt cx="1117597" cy="279745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0B57859-2414-B923-570E-0025CB8C12B6}"/>
                </a:ext>
              </a:extLst>
            </p:cNvPr>
            <p:cNvSpPr txBox="1"/>
            <p:nvPr/>
          </p:nvSpPr>
          <p:spPr>
            <a:xfrm>
              <a:off x="282286" y="3369124"/>
              <a:ext cx="553037" cy="246221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marL="0" algn="ctr" defTabSz="914400" rtl="0" eaLnBrk="1" latinLnBrk="1" hangingPunct="1"/>
              <a:r>
                <a:rPr lang="ko-KR" altLang="en-US" sz="1000" kern="12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아크패시브</a:t>
              </a:r>
            </a:p>
          </p:txBody>
        </p: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936E448A-F2E7-F54A-CBB9-B5B734FAC2B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648869"/>
              <a:ext cx="1117597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0221A856-F86B-1C4C-849B-45F7D2A1DCB0}"/>
              </a:ext>
            </a:extLst>
          </p:cNvPr>
          <p:cNvGrpSpPr/>
          <p:nvPr userDrawn="1"/>
        </p:nvGrpSpPr>
        <p:grpSpPr>
          <a:xfrm>
            <a:off x="0" y="1349005"/>
            <a:ext cx="1117598" cy="279743"/>
            <a:chOff x="-1" y="2962382"/>
            <a:chExt cx="1117598" cy="279743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1CFED21-6C22-3B29-D898-5F23A0A59100}"/>
                </a:ext>
              </a:extLst>
            </p:cNvPr>
            <p:cNvSpPr txBox="1"/>
            <p:nvPr/>
          </p:nvSpPr>
          <p:spPr>
            <a:xfrm>
              <a:off x="448193" y="2962382"/>
              <a:ext cx="221214" cy="246221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개요</a:t>
              </a:r>
            </a:p>
          </p:txBody>
        </p: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718FF331-DA21-F840-C5C5-EA6CD51290A0}"/>
                </a:ext>
              </a:extLst>
            </p:cNvPr>
            <p:cNvCxnSpPr>
              <a:cxnSpLocks/>
            </p:cNvCxnSpPr>
            <p:nvPr/>
          </p:nvCxnSpPr>
          <p:spPr>
            <a:xfrm>
              <a:off x="-1" y="3242125"/>
              <a:ext cx="1117598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68FC2B42-A0C5-4295-96AC-621ACA4ED343}"/>
              </a:ext>
            </a:extLst>
          </p:cNvPr>
          <p:cNvGrpSpPr/>
          <p:nvPr userDrawn="1"/>
        </p:nvGrpSpPr>
        <p:grpSpPr>
          <a:xfrm>
            <a:off x="0" y="1878077"/>
            <a:ext cx="1117598" cy="489534"/>
            <a:chOff x="0" y="1244109"/>
            <a:chExt cx="1117598" cy="489534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9EB2D90A-B071-B93A-6057-C13566EA09A0}"/>
                </a:ext>
              </a:extLst>
            </p:cNvPr>
            <p:cNvSpPr/>
            <p:nvPr/>
          </p:nvSpPr>
          <p:spPr>
            <a:xfrm>
              <a:off x="0" y="1244109"/>
              <a:ext cx="1117598" cy="489534"/>
            </a:xfrm>
            <a:prstGeom prst="rect">
              <a:avLst/>
            </a:prstGeom>
            <a:solidFill>
              <a:srgbClr val="21222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17B7C17-8864-B861-F29B-92AC0112CCE2}"/>
                </a:ext>
              </a:extLst>
            </p:cNvPr>
            <p:cNvSpPr txBox="1"/>
            <p:nvPr/>
          </p:nvSpPr>
          <p:spPr>
            <a:xfrm>
              <a:off x="226178" y="1350377"/>
              <a:ext cx="665247" cy="276999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rgbClr val="D4CFC5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아이덴티티</a:t>
              </a: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3BC52D23-2E79-CFE0-066C-1C0899F42F3E}"/>
              </a:ext>
            </a:extLst>
          </p:cNvPr>
          <p:cNvGrpSpPr/>
          <p:nvPr userDrawn="1"/>
        </p:nvGrpSpPr>
        <p:grpSpPr>
          <a:xfrm>
            <a:off x="-1" y="2367610"/>
            <a:ext cx="1117599" cy="1038475"/>
            <a:chOff x="2766059" y="1733642"/>
            <a:chExt cx="1117599" cy="1038475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8084F4E3-518F-B17D-7F90-E1E58EC0A31E}"/>
                </a:ext>
              </a:extLst>
            </p:cNvPr>
            <p:cNvSpPr/>
            <p:nvPr/>
          </p:nvSpPr>
          <p:spPr>
            <a:xfrm>
              <a:off x="2766059" y="1733642"/>
              <a:ext cx="1117598" cy="1038475"/>
            </a:xfrm>
            <a:prstGeom prst="rect">
              <a:avLst/>
            </a:prstGeom>
            <a:solidFill>
              <a:srgbClr val="212227">
                <a:alpha val="73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E9FF22A1-2196-572F-894A-FB75181D5367}"/>
                </a:ext>
              </a:extLst>
            </p:cNvPr>
            <p:cNvCxnSpPr>
              <a:cxnSpLocks/>
            </p:cNvCxnSpPr>
            <p:nvPr/>
          </p:nvCxnSpPr>
          <p:spPr>
            <a:xfrm>
              <a:off x="2766060" y="2066731"/>
              <a:ext cx="1117597" cy="0"/>
            </a:xfrm>
            <a:prstGeom prst="line">
              <a:avLst/>
            </a:prstGeom>
            <a:ln w="6350">
              <a:solidFill>
                <a:srgbClr val="21222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B6E8F2D2-76BC-9EC1-C17A-BB53FDDD2173}"/>
                </a:ext>
              </a:extLst>
            </p:cNvPr>
            <p:cNvCxnSpPr>
              <a:cxnSpLocks/>
            </p:cNvCxnSpPr>
            <p:nvPr/>
          </p:nvCxnSpPr>
          <p:spPr>
            <a:xfrm>
              <a:off x="2766060" y="2418269"/>
              <a:ext cx="1117598" cy="0"/>
            </a:xfrm>
            <a:prstGeom prst="line">
              <a:avLst/>
            </a:prstGeom>
            <a:ln w="6350">
              <a:solidFill>
                <a:srgbClr val="21222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바닥글 개체 틀 48">
            <a:extLst>
              <a:ext uri="{FF2B5EF4-FFF2-40B4-BE49-F238E27FC236}">
                <a16:creationId xmlns:a16="http://schemas.microsoft.com/office/drawing/2014/main" id="{E063D690-1EE1-EE24-E6D2-C761AED61C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9398" y="6537874"/>
            <a:ext cx="658800" cy="183600"/>
          </a:xfrm>
        </p:spPr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50" name="슬라이드 번호 개체 틀 49">
            <a:extLst>
              <a:ext uri="{FF2B5EF4-FFF2-40B4-BE49-F238E27FC236}">
                <a16:creationId xmlns:a16="http://schemas.microsoft.com/office/drawing/2014/main" id="{077BD9BA-F761-C681-1B67-E410DF7CE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8232" y="6662493"/>
            <a:ext cx="781200" cy="183600"/>
          </a:xfrm>
        </p:spPr>
        <p:txBody>
          <a:bodyPr/>
          <a:lstStyle>
            <a:lvl1pPr marL="0" algn="r" defTabSz="914400" rtl="0" eaLnBrk="1" latinLnBrk="1" hangingPunct="1">
              <a:defRPr lang="en-US" altLang="ko-KR" sz="800" i="1" kern="1200" smtClean="0">
                <a:solidFill>
                  <a:schemeClr val="tx1">
                    <a:tint val="82000"/>
                  </a:schemeClr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defRPr>
            </a:lvl1pPr>
          </a:lstStyle>
          <a:p>
            <a:r>
              <a:rPr lang="en-US" dirty="0"/>
              <a:t>p. </a:t>
            </a:r>
            <a:fld id="{38E82936-8823-4BD3-8F45-F141AB1F73FF}" type="slidenum">
              <a:rPr lang="ko-KR" altLang="en-US" smtClean="0"/>
              <a:pPr/>
              <a:t>‹#›</a:t>
            </a:fld>
            <a:r>
              <a:rPr lang="ko-KR" altLang="en-US" dirty="0"/>
              <a:t> </a:t>
            </a:r>
            <a:r>
              <a:rPr dirty="0"/>
              <a:t>/ 20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2A69DACA-D499-3B75-8053-DDFDC34D60C5}"/>
              </a:ext>
            </a:extLst>
          </p:cNvPr>
          <p:cNvGrpSpPr/>
          <p:nvPr userDrawn="1"/>
        </p:nvGrpSpPr>
        <p:grpSpPr>
          <a:xfrm>
            <a:off x="0" y="4201398"/>
            <a:ext cx="1117597" cy="279745"/>
            <a:chOff x="0" y="3369124"/>
            <a:chExt cx="1117597" cy="279745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2FC8BF3-B39B-580B-E8A1-48840F46460E}"/>
                </a:ext>
              </a:extLst>
            </p:cNvPr>
            <p:cNvSpPr txBox="1"/>
            <p:nvPr/>
          </p:nvSpPr>
          <p:spPr>
            <a:xfrm>
              <a:off x="448196" y="3369124"/>
              <a:ext cx="221214" cy="246221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marL="0" algn="ctr" defTabSz="914400" rtl="0" eaLnBrk="1" latinLnBrk="1" hangingPunct="1"/>
              <a:r>
                <a:rPr lang="ko-KR" altLang="en-US" sz="1000" kern="12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스킬</a:t>
              </a:r>
            </a:p>
          </p:txBody>
        </p: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32CE0083-5748-638D-0655-75CAC5E3DF2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648869"/>
              <a:ext cx="1117597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98642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스킬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91CE5C-8B3B-379F-41E0-4B2750255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518" y="6405563"/>
            <a:ext cx="411480" cy="315912"/>
          </a:xfr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1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DE58685-91EB-ACDA-16D1-6F02FED2C1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2EC2672-B1F6-8057-96AF-DF4118276B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F0DB6BE-707D-0AB6-7F93-7683E7512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F1B71C4-CDC6-4D73-6218-D8C9B2C8A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BAAEF71-B728-7EE3-6659-C26C6B98F85D}"/>
              </a:ext>
            </a:extLst>
          </p:cNvPr>
          <p:cNvSpPr/>
          <p:nvPr userDrawn="1"/>
        </p:nvSpPr>
        <p:spPr>
          <a:xfrm>
            <a:off x="0" y="0"/>
            <a:ext cx="111759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pic>
        <p:nvPicPr>
          <p:cNvPr id="8" name="그림 7" descr="텍스트, 폰트, 타이포그래피, 그래픽이(가) 표시된 사진&#10;&#10;자동 생성된 설명">
            <a:extLst>
              <a:ext uri="{FF2B5EF4-FFF2-40B4-BE49-F238E27FC236}">
                <a16:creationId xmlns:a16="http://schemas.microsoft.com/office/drawing/2014/main" id="{2F12BD09-F69C-65CA-7CF0-7BCE256A32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8" t="-7659" r="7927" b="18450"/>
          <a:stretch/>
        </p:blipFill>
        <p:spPr>
          <a:xfrm>
            <a:off x="59363" y="526832"/>
            <a:ext cx="998871" cy="316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7763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데이터 테이블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91CE5C-8B3B-379F-41E0-4B2750255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558" y="6423025"/>
            <a:ext cx="553720" cy="315912"/>
          </a:xfr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1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DE58685-91EB-ACDA-16D1-6F02FED2C1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2EC2672-B1F6-8057-96AF-DF4118276B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F0DB6BE-707D-0AB6-7F93-7683E7512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F1B71C4-CDC6-4D73-6218-D8C9B2C8A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BAAEF71-B728-7EE3-6659-C26C6B98F85D}"/>
              </a:ext>
            </a:extLst>
          </p:cNvPr>
          <p:cNvSpPr/>
          <p:nvPr userDrawn="1"/>
        </p:nvSpPr>
        <p:spPr>
          <a:xfrm>
            <a:off x="0" y="0"/>
            <a:ext cx="111759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pic>
        <p:nvPicPr>
          <p:cNvPr id="8" name="그림 7" descr="텍스트, 폰트, 타이포그래피, 그래픽이(가) 표시된 사진&#10;&#10;자동 생성된 설명">
            <a:extLst>
              <a:ext uri="{FF2B5EF4-FFF2-40B4-BE49-F238E27FC236}">
                <a16:creationId xmlns:a16="http://schemas.microsoft.com/office/drawing/2014/main" id="{2F12BD09-F69C-65CA-7CF0-7BCE256A32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8" t="-7659" r="7927" b="18450"/>
          <a:stretch/>
        </p:blipFill>
        <p:spPr>
          <a:xfrm>
            <a:off x="59363" y="526832"/>
            <a:ext cx="998871" cy="316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5446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229ADA-6A8F-2608-132B-6C6C0599B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46B9562-A853-1566-3728-3E4AB99F93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6F059D7-33E8-62DE-252E-E8F0371B3D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D8A8260-B602-96FC-A4DA-B04BE5E79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CE6157D-FE49-6306-83A6-C74288E8D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96066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1C49F3-8F48-8145-2F58-09CD7E75C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6959B7C-15A9-AE52-8DD7-E84BC51036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C8D9944-B542-D055-E3A6-7B6E7709D7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74B68BC-DF63-08B5-79D8-89106E6A18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4A529E3-2784-7117-8AA3-7FAF3C6322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2DB5972-3C9B-BC95-5EE8-EAFB0ABD2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16509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74AF82-6ABF-FA7B-8E7D-64635285E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9FD7434-CA3C-6D06-CB49-B045793F69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150BF83-3F26-DDE7-758A-E764B6D845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C5D0F40-7AB0-7A8B-6472-E6D4526C31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2A6997C-46EE-1158-FBF5-B0B08AB2CA7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FF08E1A-345A-4B9C-59D3-65C50E649F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F1F412A-623D-A1FB-0F26-F0924A46DE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1A5BE46-884B-CB27-9AE2-715B56CD5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71919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2BC254-BF1D-2C56-FD7E-9B2A1609B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B660C29-B66D-9FD4-5022-552AF82168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92533AF-A4A3-54BC-AD2E-CFEB26071E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736911D-237A-F690-314E-38343EE70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57546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433C231-9429-341F-2BC1-BB61085B2A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A8125B0-7764-6207-C274-BF1279DB82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74F758-7DE8-C4CE-D35B-3B6469C79B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7786711-A0D0-A1CB-8FE4-09CA0D0A61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B0472DA-E407-A54E-F53B-5C0103A16B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8800" y="653891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8E82936-8823-4BD3-8F45-F141AB1F73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4846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61" r:id="rId4"/>
    <p:sldLayoutId id="2147483662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11.png"/><Relationship Id="rId7" Type="http://schemas.microsoft.com/office/2007/relationships/hdphoto" Target="../media/hdphoto5.wd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png"/><Relationship Id="rId11" Type="http://schemas.openxmlformats.org/officeDocument/2006/relationships/image" Target="../media/image35.png"/><Relationship Id="rId5" Type="http://schemas.microsoft.com/office/2007/relationships/hdphoto" Target="../media/hdphoto2.wdp"/><Relationship Id="rId10" Type="http://schemas.openxmlformats.org/officeDocument/2006/relationships/image" Target="../media/image7.jpeg"/><Relationship Id="rId4" Type="http://schemas.openxmlformats.org/officeDocument/2006/relationships/image" Target="../media/image5.png"/><Relationship Id="rId9" Type="http://schemas.openxmlformats.org/officeDocument/2006/relationships/image" Target="../media/image6.jpeg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5.png"/><Relationship Id="rId7" Type="http://schemas.openxmlformats.org/officeDocument/2006/relationships/image" Target="../media/image23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microsoft.com/office/2007/relationships/hdphoto" Target="../media/hdphoto3.wdp"/><Relationship Id="rId11" Type="http://schemas.openxmlformats.org/officeDocument/2006/relationships/image" Target="../media/image26.png"/><Relationship Id="rId5" Type="http://schemas.openxmlformats.org/officeDocument/2006/relationships/image" Target="../media/image8.png"/><Relationship Id="rId10" Type="http://schemas.openxmlformats.org/officeDocument/2006/relationships/image" Target="../media/image25.png"/><Relationship Id="rId4" Type="http://schemas.microsoft.com/office/2007/relationships/hdphoto" Target="../media/hdphoto2.wdp"/><Relationship Id="rId9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.png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microsoft.com/office/2007/relationships/hdphoto" Target="../media/hdphoto2.wdp"/><Relationship Id="rId10" Type="http://schemas.openxmlformats.org/officeDocument/2006/relationships/image" Target="../media/image9.png"/><Relationship Id="rId4" Type="http://schemas.openxmlformats.org/officeDocument/2006/relationships/image" Target="../media/image5.png"/><Relationship Id="rId9" Type="http://schemas.microsoft.com/office/2007/relationships/hdphoto" Target="../media/hdphoto3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image" Target="../media/image9.png"/><Relationship Id="rId7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jpe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3" Type="http://schemas.openxmlformats.org/officeDocument/2006/relationships/image" Target="../media/image11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17" Type="http://schemas.microsoft.com/office/2007/relationships/hdphoto" Target="../media/hdphoto3.wdp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6" Type="http://schemas.microsoft.com/office/2007/relationships/hdphoto" Target="../media/hdphoto4.wdp"/><Relationship Id="rId11" Type="http://schemas.openxmlformats.org/officeDocument/2006/relationships/image" Target="../media/image28.png"/><Relationship Id="rId5" Type="http://schemas.openxmlformats.org/officeDocument/2006/relationships/image" Target="../media/image23.png"/><Relationship Id="rId15" Type="http://schemas.microsoft.com/office/2007/relationships/hdphoto" Target="../media/hdphoto2.wdp"/><Relationship Id="rId10" Type="http://schemas.openxmlformats.org/officeDocument/2006/relationships/image" Target="../media/image27.png"/><Relationship Id="rId4" Type="http://schemas.openxmlformats.org/officeDocument/2006/relationships/image" Target="../media/image22.png"/><Relationship Id="rId9" Type="http://schemas.openxmlformats.org/officeDocument/2006/relationships/image" Target="../media/image26.png"/><Relationship Id="rId1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 descr="인간의 얼굴, 패션 액세서리, 의류, CG 아트워크이(가) 표시된 사진&#10;&#10;자동 생성된 설명">
            <a:extLst>
              <a:ext uri="{FF2B5EF4-FFF2-40B4-BE49-F238E27FC236}">
                <a16:creationId xmlns:a16="http://schemas.microsoft.com/office/drawing/2014/main" id="{49D9BC89-DD77-ECC9-5678-1EC8573C64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0C8C3EE7-684C-48B5-E263-099333A703CA}"/>
              </a:ext>
            </a:extLst>
          </p:cNvPr>
          <p:cNvGrpSpPr/>
          <p:nvPr/>
        </p:nvGrpSpPr>
        <p:grpSpPr>
          <a:xfrm>
            <a:off x="1450975" y="1109240"/>
            <a:ext cx="4762842" cy="1423138"/>
            <a:chOff x="706526" y="1409884"/>
            <a:chExt cx="4762842" cy="142313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343E810-1BAD-80D6-BF8F-050077215455}"/>
                </a:ext>
              </a:extLst>
            </p:cNvPr>
            <p:cNvSpPr txBox="1"/>
            <p:nvPr/>
          </p:nvSpPr>
          <p:spPr>
            <a:xfrm>
              <a:off x="2346398" y="1409884"/>
              <a:ext cx="148309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400" i="1" dirty="0">
                  <a:solidFill>
                    <a:srgbClr val="BDC0FF"/>
                  </a:solidFill>
                  <a:effectLst>
                    <a:glow>
                      <a:schemeClr val="bg1"/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별의</a:t>
              </a:r>
              <a:r>
                <a:rPr lang="en-US" altLang="ko-KR" sz="2400" i="1" dirty="0">
                  <a:solidFill>
                    <a:srgbClr val="BDC0FF"/>
                  </a:solidFill>
                  <a:effectLst>
                    <a:glow>
                      <a:schemeClr val="bg1"/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 </a:t>
              </a:r>
              <a:r>
                <a:rPr lang="ko-KR" altLang="en-US" sz="2400" i="1" dirty="0">
                  <a:solidFill>
                    <a:srgbClr val="BDC0FF"/>
                  </a:solidFill>
                  <a:effectLst>
                    <a:glow>
                      <a:schemeClr val="bg1"/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현자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8CFC083-C715-6D28-3BBB-45F0A6C1E3E4}"/>
                </a:ext>
              </a:extLst>
            </p:cNvPr>
            <p:cNvSpPr txBox="1"/>
            <p:nvPr/>
          </p:nvSpPr>
          <p:spPr>
            <a:xfrm>
              <a:off x="706526" y="1817359"/>
              <a:ext cx="4762842" cy="1015663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ko-KR" altLang="en-US" sz="6000" i="1" dirty="0">
                  <a:gradFill flip="none" rotWithShape="1">
                    <a:gsLst>
                      <a:gs pos="100000">
                        <a:srgbClr val="FAF9E6"/>
                      </a:gs>
                      <a:gs pos="75000">
                        <a:srgbClr val="F6F4D2"/>
                      </a:gs>
                      <a:gs pos="16000">
                        <a:srgbClr val="EDEAA9"/>
                      </a:gs>
                      <a:gs pos="0">
                        <a:srgbClr val="E5E083"/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effectLst>
                    <a:glow rad="127000">
                      <a:schemeClr val="tx1"/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아스트로맨서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019827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FDC689-5064-15FA-EA89-8539F51221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extBox 52">
            <a:extLst>
              <a:ext uri="{FF2B5EF4-FFF2-40B4-BE49-F238E27FC236}">
                <a16:creationId xmlns:a16="http://schemas.microsoft.com/office/drawing/2014/main" id="{A84047F0-B005-CB01-1832-BD4E3DF2832D}"/>
              </a:ext>
            </a:extLst>
          </p:cNvPr>
          <p:cNvSpPr txBox="1"/>
          <p:nvPr/>
        </p:nvSpPr>
        <p:spPr>
          <a:xfrm>
            <a:off x="1450975" y="365221"/>
            <a:ext cx="1702389" cy="261610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ko-KR" altLang="en-US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스킬의 양상 확인 방법 </a:t>
            </a:r>
            <a:r>
              <a:rPr lang="en-US" altLang="ko-KR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(</a:t>
            </a:r>
            <a:r>
              <a:rPr lang="ko-KR" altLang="en-US" sz="1100" dirty="0" err="1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인게임</a:t>
            </a:r>
            <a:r>
              <a:rPr lang="en-US" altLang="ko-KR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)</a:t>
            </a:r>
            <a:endParaRPr lang="ko-KR" altLang="en-US" sz="1100" dirty="0">
              <a:solidFill>
                <a:srgbClr val="D1AB84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7A7C47C-A97A-539D-CD9C-E155B8AAC1E2}"/>
              </a:ext>
            </a:extLst>
          </p:cNvPr>
          <p:cNvSpPr txBox="1"/>
          <p:nvPr/>
        </p:nvSpPr>
        <p:spPr>
          <a:xfrm>
            <a:off x="207741" y="2453904"/>
            <a:ext cx="577081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아이덴티티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205EB6-9A21-CE76-122C-E09B73814986}"/>
              </a:ext>
            </a:extLst>
          </p:cNvPr>
          <p:cNvSpPr txBox="1"/>
          <p:nvPr/>
        </p:nvSpPr>
        <p:spPr>
          <a:xfrm>
            <a:off x="207742" y="2807755"/>
            <a:ext cx="605935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스킬의 양상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924F88-346E-C2B7-F9D6-5F3F98BA4878}"/>
              </a:ext>
            </a:extLst>
          </p:cNvPr>
          <p:cNvSpPr txBox="1"/>
          <p:nvPr/>
        </p:nvSpPr>
        <p:spPr>
          <a:xfrm>
            <a:off x="207742" y="3161606"/>
            <a:ext cx="378309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게이지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1327" name="그룹 1326">
            <a:extLst>
              <a:ext uri="{FF2B5EF4-FFF2-40B4-BE49-F238E27FC236}">
                <a16:creationId xmlns:a16="http://schemas.microsoft.com/office/drawing/2014/main" id="{0299A037-255C-77AC-5BD1-056D2D462877}"/>
              </a:ext>
            </a:extLst>
          </p:cNvPr>
          <p:cNvGrpSpPr/>
          <p:nvPr/>
        </p:nvGrpSpPr>
        <p:grpSpPr>
          <a:xfrm>
            <a:off x="1450973" y="822143"/>
            <a:ext cx="4645028" cy="5213715"/>
            <a:chOff x="1450973" y="822143"/>
            <a:chExt cx="4645028" cy="5213715"/>
          </a:xfrm>
        </p:grpSpPr>
        <p:grpSp>
          <p:nvGrpSpPr>
            <p:cNvPr id="1326" name="그룹 1325">
              <a:extLst>
                <a:ext uri="{FF2B5EF4-FFF2-40B4-BE49-F238E27FC236}">
                  <a16:creationId xmlns:a16="http://schemas.microsoft.com/office/drawing/2014/main" id="{AAC8DE88-903C-0E79-75C1-711FE2056112}"/>
                </a:ext>
              </a:extLst>
            </p:cNvPr>
            <p:cNvGrpSpPr/>
            <p:nvPr/>
          </p:nvGrpSpPr>
          <p:grpSpPr>
            <a:xfrm>
              <a:off x="1450973" y="1053520"/>
              <a:ext cx="4645028" cy="4982338"/>
              <a:chOff x="1450973" y="1053520"/>
              <a:chExt cx="4645028" cy="4982338"/>
            </a:xfrm>
          </p:grpSpPr>
          <p:sp>
            <p:nvSpPr>
              <p:cNvPr id="1383" name="직사각형 1382">
                <a:extLst>
                  <a:ext uri="{FF2B5EF4-FFF2-40B4-BE49-F238E27FC236}">
                    <a16:creationId xmlns:a16="http://schemas.microsoft.com/office/drawing/2014/main" id="{58CBA7EA-7F0B-61E2-0A84-17A461F2995C}"/>
                  </a:ext>
                </a:extLst>
              </p:cNvPr>
              <p:cNvSpPr/>
              <p:nvPr/>
            </p:nvSpPr>
            <p:spPr>
              <a:xfrm>
                <a:off x="1450973" y="1053520"/>
                <a:ext cx="4645028" cy="4982338"/>
              </a:xfrm>
              <a:prstGeom prst="rect">
                <a:avLst/>
              </a:prstGeom>
              <a:solidFill>
                <a:srgbClr val="1C1E22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385" name="그룹 1384">
                <a:extLst>
                  <a:ext uri="{FF2B5EF4-FFF2-40B4-BE49-F238E27FC236}">
                    <a16:creationId xmlns:a16="http://schemas.microsoft.com/office/drawing/2014/main" id="{37BADA66-C784-5919-E0E3-683414D1F15D}"/>
                  </a:ext>
                </a:extLst>
              </p:cNvPr>
              <p:cNvGrpSpPr/>
              <p:nvPr/>
            </p:nvGrpSpPr>
            <p:grpSpPr>
              <a:xfrm>
                <a:off x="1450975" y="1053520"/>
                <a:ext cx="4645025" cy="313023"/>
                <a:chOff x="1450975" y="3401740"/>
                <a:chExt cx="4645025" cy="313023"/>
              </a:xfrm>
            </p:grpSpPr>
            <p:grpSp>
              <p:nvGrpSpPr>
                <p:cNvPr id="1386" name="그룹 1385">
                  <a:extLst>
                    <a:ext uri="{FF2B5EF4-FFF2-40B4-BE49-F238E27FC236}">
                      <a16:creationId xmlns:a16="http://schemas.microsoft.com/office/drawing/2014/main" id="{D850BE1A-791B-461E-D753-E41EDF36B358}"/>
                    </a:ext>
                  </a:extLst>
                </p:cNvPr>
                <p:cNvGrpSpPr/>
                <p:nvPr/>
              </p:nvGrpSpPr>
              <p:grpSpPr>
                <a:xfrm>
                  <a:off x="1450975" y="3401740"/>
                  <a:ext cx="4645025" cy="313023"/>
                  <a:chOff x="1439025" y="1395560"/>
                  <a:chExt cx="4645025" cy="313023"/>
                </a:xfrm>
              </p:grpSpPr>
              <p:sp>
                <p:nvSpPr>
                  <p:cNvPr id="1388" name="직사각형 1387">
                    <a:extLst>
                      <a:ext uri="{FF2B5EF4-FFF2-40B4-BE49-F238E27FC236}">
                        <a16:creationId xmlns:a16="http://schemas.microsoft.com/office/drawing/2014/main" id="{D6E8AF34-8D75-2F97-CA5C-C2DDDAC41CC6}"/>
                      </a:ext>
                    </a:extLst>
                  </p:cNvPr>
                  <p:cNvSpPr/>
                  <p:nvPr/>
                </p:nvSpPr>
                <p:spPr>
                  <a:xfrm>
                    <a:off x="1439025" y="1395560"/>
                    <a:ext cx="4645025" cy="313023"/>
                  </a:xfrm>
                  <a:prstGeom prst="rect">
                    <a:avLst/>
                  </a:prstGeom>
                  <a:solidFill>
                    <a:srgbClr val="14181A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389" name="TextBox 1388">
                    <a:extLst>
                      <a:ext uri="{FF2B5EF4-FFF2-40B4-BE49-F238E27FC236}">
                        <a16:creationId xmlns:a16="http://schemas.microsoft.com/office/drawing/2014/main" id="{A78D0A20-146E-6D63-4A0A-5310A7496605}"/>
                      </a:ext>
                    </a:extLst>
                  </p:cNvPr>
                  <p:cNvSpPr txBox="1"/>
                  <p:nvPr/>
                </p:nvSpPr>
                <p:spPr>
                  <a:xfrm>
                    <a:off x="2546410" y="1436655"/>
                    <a:ext cx="2688236" cy="230832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pPr algn="ctr">
                      <a:spcAft>
                        <a:spcPts val="300"/>
                      </a:spcAft>
                    </a:pPr>
                    <a:r>
                      <a:rPr lang="ko-KR" altLang="en-US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아이덴티티 게이지의 버튼 클릭하여 전체 목록을 확인합니다</a:t>
                    </a:r>
                    <a:r>
                      <a:rPr lang="en-US" altLang="ko-KR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.</a:t>
                    </a:r>
                  </a:p>
                </p:txBody>
              </p:sp>
            </p:grpSp>
            <p:cxnSp>
              <p:nvCxnSpPr>
                <p:cNvPr id="1387" name="직선 연결선 1386">
                  <a:extLst>
                    <a:ext uri="{FF2B5EF4-FFF2-40B4-BE49-F238E27FC236}">
                      <a16:creationId xmlns:a16="http://schemas.microsoft.com/office/drawing/2014/main" id="{338C1FCD-EA9F-BD83-F350-ABBF90F8CAE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450975" y="3714763"/>
                  <a:ext cx="4645025" cy="0"/>
                </a:xfrm>
                <a:prstGeom prst="line">
                  <a:avLst/>
                </a:prstGeom>
                <a:ln w="3175">
                  <a:gradFill flip="none" rotWithShape="1">
                    <a:gsLst>
                      <a:gs pos="25000">
                        <a:srgbClr val="F6F4D2">
                          <a:alpha val="20000"/>
                          <a:lumMod val="20000"/>
                        </a:srgbClr>
                      </a:gs>
                      <a:gs pos="0">
                        <a:srgbClr val="F6F4D2">
                          <a:alpha val="0"/>
                          <a:lumMod val="0"/>
                        </a:srgbClr>
                      </a:gs>
                      <a:gs pos="75000">
                        <a:srgbClr val="F6F4D2">
                          <a:alpha val="20000"/>
                          <a:lumMod val="20000"/>
                        </a:srgbClr>
                      </a:gs>
                      <a:gs pos="50000">
                        <a:srgbClr val="F6F4D2">
                          <a:alpha val="20000"/>
                          <a:lumMod val="30000"/>
                        </a:srgbClr>
                      </a:gs>
                      <a:gs pos="100000">
                        <a:srgbClr val="F6F4D2">
                          <a:alpha val="0"/>
                          <a:lumMod val="0"/>
                        </a:srgbClr>
                      </a:gs>
                    </a:gsLst>
                    <a:lin ang="0" scaled="1"/>
                    <a:tileRect/>
                  </a:gra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1295" name="그림 1294" descr="텍스트, 스크린샷, 그래픽 디자인, 그래픽이(가) 표시된 사진&#10;&#10;AI가 생성한 콘텐츠는 부정확할 수 있습니다.">
                <a:extLst>
                  <a:ext uri="{FF2B5EF4-FFF2-40B4-BE49-F238E27FC236}">
                    <a16:creationId xmlns:a16="http://schemas.microsoft.com/office/drawing/2014/main" id="{E6CDD456-5EDC-B4CF-502C-859A70404D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88280" y="1547717"/>
                <a:ext cx="4170414" cy="4215667"/>
              </a:xfrm>
              <a:prstGeom prst="rect">
                <a:avLst/>
              </a:prstGeom>
              <a:ln w="3175">
                <a:solidFill>
                  <a:srgbClr val="D4CFC5"/>
                </a:solidFill>
              </a:ln>
            </p:spPr>
          </p:pic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0D511407-30D8-BE73-F625-AD48AE02F868}"/>
                </a:ext>
              </a:extLst>
            </p:cNvPr>
            <p:cNvGrpSpPr/>
            <p:nvPr/>
          </p:nvGrpSpPr>
          <p:grpSpPr>
            <a:xfrm>
              <a:off x="1456552" y="822143"/>
              <a:ext cx="4639448" cy="231923"/>
              <a:chOff x="1456552" y="1017962"/>
              <a:chExt cx="4639448" cy="231923"/>
            </a:xfrm>
          </p:grpSpPr>
          <p:grpSp>
            <p:nvGrpSpPr>
              <p:cNvPr id="57" name="그룹 56">
                <a:extLst>
                  <a:ext uri="{FF2B5EF4-FFF2-40B4-BE49-F238E27FC236}">
                    <a16:creationId xmlns:a16="http://schemas.microsoft.com/office/drawing/2014/main" id="{A0D1283D-A0E6-2536-7326-32967C1AA094}"/>
                  </a:ext>
                </a:extLst>
              </p:cNvPr>
              <p:cNvGrpSpPr/>
              <p:nvPr/>
            </p:nvGrpSpPr>
            <p:grpSpPr>
              <a:xfrm>
                <a:off x="1456552" y="1017962"/>
                <a:ext cx="4639448" cy="231923"/>
                <a:chOff x="1460890" y="1092616"/>
                <a:chExt cx="4639448" cy="231923"/>
              </a:xfrm>
            </p:grpSpPr>
            <p:cxnSp>
              <p:nvCxnSpPr>
                <p:cNvPr id="1344" name="직선 연결선 1343">
                  <a:extLst>
                    <a:ext uri="{FF2B5EF4-FFF2-40B4-BE49-F238E27FC236}">
                      <a16:creationId xmlns:a16="http://schemas.microsoft.com/office/drawing/2014/main" id="{362A94C0-8827-6573-1B89-220DC5EEF7C1}"/>
                    </a:ext>
                  </a:extLst>
                </p:cNvPr>
                <p:cNvCxnSpPr>
                  <a:cxnSpLocks/>
                  <a:stCxn id="1382" idx="2"/>
                </p:cNvCxnSpPr>
                <p:nvPr/>
              </p:nvCxnSpPr>
              <p:spPr>
                <a:xfrm>
                  <a:off x="1809310" y="1324539"/>
                  <a:ext cx="4291028" cy="0"/>
                </a:xfrm>
                <a:prstGeom prst="line">
                  <a:avLst/>
                </a:prstGeom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82" name="직사각형 1381">
                  <a:extLst>
                    <a:ext uri="{FF2B5EF4-FFF2-40B4-BE49-F238E27FC236}">
                      <a16:creationId xmlns:a16="http://schemas.microsoft.com/office/drawing/2014/main" id="{EB1083D0-03A4-84FD-5221-724BF952204C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60890" y="1092616"/>
                  <a:ext cx="696839" cy="231923"/>
                </a:xfrm>
                <a:prstGeom prst="rect">
                  <a:avLst/>
                </a:prstGeom>
                <a:solidFill>
                  <a:srgbClr val="605550"/>
                </a:solidFill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46800" rIns="72000" rtlCol="0" anchor="ctr">
                  <a:spAutoFit/>
                </a:bodyPr>
                <a:lstStyle/>
                <a:p>
                  <a:r>
                    <a:rPr lang="ko-KR" altLang="en-US" sz="900" dirty="0">
                      <a:solidFill>
                        <a:srgbClr val="EDEBE7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전체 </a:t>
                  </a:r>
                  <a:r>
                    <a:rPr lang="ko-KR" altLang="en-US" sz="900" dirty="0">
                      <a:solidFill>
                        <a:srgbClr val="EDEBE7"/>
                      </a:solidFill>
                      <a:effectLst/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목록 창</a:t>
                  </a:r>
                </a:p>
              </p:txBody>
            </p:sp>
          </p:grpSp>
          <p:sp>
            <p:nvSpPr>
              <p:cNvPr id="1390" name="TextBox 1389">
                <a:extLst>
                  <a:ext uri="{FF2B5EF4-FFF2-40B4-BE49-F238E27FC236}">
                    <a16:creationId xmlns:a16="http://schemas.microsoft.com/office/drawing/2014/main" id="{3CD2B734-A7CB-7C09-AF6A-A6AEBCF89788}"/>
                  </a:ext>
                </a:extLst>
              </p:cNvPr>
              <p:cNvSpPr txBox="1"/>
              <p:nvPr/>
            </p:nvSpPr>
            <p:spPr>
              <a:xfrm>
                <a:off x="2153391" y="1026201"/>
                <a:ext cx="1539552" cy="215444"/>
              </a:xfrm>
              <a:prstGeom prst="rect">
                <a:avLst/>
              </a:prstGeom>
              <a:noFill/>
            </p:spPr>
            <p:txBody>
              <a:bodyPr wrap="none" lIns="144000" rIns="144000" rtlCol="0">
                <a:spAutoFit/>
              </a:bodyPr>
              <a:lstStyle/>
              <a:p>
                <a:r>
                  <a:rPr lang="ko-KR" altLang="en-US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아르카나의 </a:t>
                </a:r>
                <a:r>
                  <a:rPr lang="ko-KR" altLang="en-US" sz="8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덱</a:t>
                </a:r>
                <a:r>
                  <a:rPr lang="ko-KR" altLang="en-US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확인 방법과 유사</a:t>
                </a:r>
                <a:endPara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</p:grpSp>
      </p:grpSp>
      <p:grpSp>
        <p:nvGrpSpPr>
          <p:cNvPr id="1329" name="그룹 1328">
            <a:extLst>
              <a:ext uri="{FF2B5EF4-FFF2-40B4-BE49-F238E27FC236}">
                <a16:creationId xmlns:a16="http://schemas.microsoft.com/office/drawing/2014/main" id="{376C96EA-8CD8-03F6-E3F5-BA3C38A84C6B}"/>
              </a:ext>
            </a:extLst>
          </p:cNvPr>
          <p:cNvGrpSpPr/>
          <p:nvPr/>
        </p:nvGrpSpPr>
        <p:grpSpPr>
          <a:xfrm>
            <a:off x="6702403" y="822143"/>
            <a:ext cx="4903200" cy="4222822"/>
            <a:chOff x="6702403" y="822143"/>
            <a:chExt cx="4903200" cy="4222822"/>
          </a:xfrm>
        </p:grpSpPr>
        <p:grpSp>
          <p:nvGrpSpPr>
            <p:cNvPr id="1328" name="그룹 1327">
              <a:extLst>
                <a:ext uri="{FF2B5EF4-FFF2-40B4-BE49-F238E27FC236}">
                  <a16:creationId xmlns:a16="http://schemas.microsoft.com/office/drawing/2014/main" id="{1AB0B10D-4D20-4970-38EA-D89A23808563}"/>
                </a:ext>
              </a:extLst>
            </p:cNvPr>
            <p:cNvGrpSpPr/>
            <p:nvPr/>
          </p:nvGrpSpPr>
          <p:grpSpPr>
            <a:xfrm>
              <a:off x="6702403" y="1053520"/>
              <a:ext cx="4903200" cy="3991445"/>
              <a:chOff x="6702403" y="1053520"/>
              <a:chExt cx="4903200" cy="3991445"/>
            </a:xfrm>
          </p:grpSpPr>
          <p:sp>
            <p:nvSpPr>
              <p:cNvPr id="1296" name="직사각형 1295">
                <a:extLst>
                  <a:ext uri="{FF2B5EF4-FFF2-40B4-BE49-F238E27FC236}">
                    <a16:creationId xmlns:a16="http://schemas.microsoft.com/office/drawing/2014/main" id="{FFF087C9-3392-85A7-5E58-B5924A211116}"/>
                  </a:ext>
                </a:extLst>
              </p:cNvPr>
              <p:cNvSpPr/>
              <p:nvPr/>
            </p:nvSpPr>
            <p:spPr>
              <a:xfrm>
                <a:off x="6702403" y="1053520"/>
                <a:ext cx="4903200" cy="3991445"/>
              </a:xfrm>
              <a:prstGeom prst="rect">
                <a:avLst/>
              </a:prstGeom>
              <a:solidFill>
                <a:srgbClr val="1C1E22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297" name="그룹 1296">
                <a:extLst>
                  <a:ext uri="{FF2B5EF4-FFF2-40B4-BE49-F238E27FC236}">
                    <a16:creationId xmlns:a16="http://schemas.microsoft.com/office/drawing/2014/main" id="{F66F6B13-DE73-98AF-999A-C33CA5439C18}"/>
                  </a:ext>
                </a:extLst>
              </p:cNvPr>
              <p:cNvGrpSpPr/>
              <p:nvPr/>
            </p:nvGrpSpPr>
            <p:grpSpPr>
              <a:xfrm>
                <a:off x="6702405" y="1053520"/>
                <a:ext cx="4903198" cy="313023"/>
                <a:chOff x="1450975" y="3401740"/>
                <a:chExt cx="4903198" cy="313023"/>
              </a:xfrm>
            </p:grpSpPr>
            <p:grpSp>
              <p:nvGrpSpPr>
                <p:cNvPr id="1298" name="그룹 1297">
                  <a:extLst>
                    <a:ext uri="{FF2B5EF4-FFF2-40B4-BE49-F238E27FC236}">
                      <a16:creationId xmlns:a16="http://schemas.microsoft.com/office/drawing/2014/main" id="{88E759DB-7BE3-F7A0-EF8C-25CE6B08C63C}"/>
                    </a:ext>
                  </a:extLst>
                </p:cNvPr>
                <p:cNvGrpSpPr/>
                <p:nvPr/>
              </p:nvGrpSpPr>
              <p:grpSpPr>
                <a:xfrm>
                  <a:off x="1450975" y="3401740"/>
                  <a:ext cx="4903198" cy="313023"/>
                  <a:chOff x="1439025" y="1395560"/>
                  <a:chExt cx="4903198" cy="313023"/>
                </a:xfrm>
              </p:grpSpPr>
              <p:sp>
                <p:nvSpPr>
                  <p:cNvPr id="1300" name="직사각형 1299">
                    <a:extLst>
                      <a:ext uri="{FF2B5EF4-FFF2-40B4-BE49-F238E27FC236}">
                        <a16:creationId xmlns:a16="http://schemas.microsoft.com/office/drawing/2014/main" id="{8B6ACF5D-50DC-1EF7-47B2-7CF4D16D950A}"/>
                      </a:ext>
                    </a:extLst>
                  </p:cNvPr>
                  <p:cNvSpPr/>
                  <p:nvPr/>
                </p:nvSpPr>
                <p:spPr>
                  <a:xfrm>
                    <a:off x="1439025" y="1395560"/>
                    <a:ext cx="4903198" cy="313023"/>
                  </a:xfrm>
                  <a:prstGeom prst="rect">
                    <a:avLst/>
                  </a:prstGeom>
                  <a:solidFill>
                    <a:srgbClr val="14181A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301" name="TextBox 1300">
                    <a:extLst>
                      <a:ext uri="{FF2B5EF4-FFF2-40B4-BE49-F238E27FC236}">
                        <a16:creationId xmlns:a16="http://schemas.microsoft.com/office/drawing/2014/main" id="{9AD95DEF-20B8-2AEF-0FC7-A2479DF98396}"/>
                      </a:ext>
                    </a:extLst>
                  </p:cNvPr>
                  <p:cNvSpPr txBox="1"/>
                  <p:nvPr/>
                </p:nvSpPr>
                <p:spPr>
                  <a:xfrm>
                    <a:off x="2960690" y="1436655"/>
                    <a:ext cx="1636666" cy="230832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pPr algn="ctr">
                      <a:spcAft>
                        <a:spcPts val="300"/>
                      </a:spcAft>
                    </a:pPr>
                    <a:r>
                      <a:rPr lang="ko-KR" altLang="en-US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스킬 설명과 함께 양상이 표기됩니다</a:t>
                    </a:r>
                    <a:r>
                      <a:rPr lang="en-US" altLang="ko-KR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.</a:t>
                    </a:r>
                  </a:p>
                </p:txBody>
              </p:sp>
            </p:grpSp>
            <p:cxnSp>
              <p:nvCxnSpPr>
                <p:cNvPr id="1299" name="직선 연결선 1298">
                  <a:extLst>
                    <a:ext uri="{FF2B5EF4-FFF2-40B4-BE49-F238E27FC236}">
                      <a16:creationId xmlns:a16="http://schemas.microsoft.com/office/drawing/2014/main" id="{93D861BC-0FA5-94F3-E04A-75CFD0BBE50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450975" y="3714763"/>
                  <a:ext cx="4903198" cy="0"/>
                </a:xfrm>
                <a:prstGeom prst="line">
                  <a:avLst/>
                </a:prstGeom>
                <a:ln w="3175">
                  <a:gradFill flip="none" rotWithShape="1">
                    <a:gsLst>
                      <a:gs pos="25000">
                        <a:srgbClr val="F6F4D2">
                          <a:alpha val="20000"/>
                          <a:lumMod val="20000"/>
                        </a:srgbClr>
                      </a:gs>
                      <a:gs pos="0">
                        <a:srgbClr val="F6F4D2">
                          <a:alpha val="0"/>
                          <a:lumMod val="0"/>
                        </a:srgbClr>
                      </a:gs>
                      <a:gs pos="75000">
                        <a:srgbClr val="F6F4D2">
                          <a:alpha val="20000"/>
                          <a:lumMod val="20000"/>
                        </a:srgbClr>
                      </a:gs>
                      <a:gs pos="50000">
                        <a:srgbClr val="F6F4D2">
                          <a:alpha val="20000"/>
                          <a:lumMod val="30000"/>
                        </a:srgbClr>
                      </a:gs>
                      <a:gs pos="100000">
                        <a:srgbClr val="F6F4D2">
                          <a:alpha val="0"/>
                          <a:lumMod val="0"/>
                        </a:srgbClr>
                      </a:gs>
                    </a:gsLst>
                    <a:lin ang="0" scaled="1"/>
                    <a:tileRect/>
                  </a:gra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1308" name="그림 1307" descr="텍스트, 스크린샷, 도표, 그래픽 소프트웨어이(가) 표시된 사진&#10;&#10;AI가 생성한 콘텐츠는 부정확할 수 있습니다.">
                <a:extLst>
                  <a:ext uri="{FF2B5EF4-FFF2-40B4-BE49-F238E27FC236}">
                    <a16:creationId xmlns:a16="http://schemas.microsoft.com/office/drawing/2014/main" id="{F08C699D-9A73-26B4-A1C2-6016742829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67237" y="1547717"/>
                <a:ext cx="4573533" cy="3258451"/>
              </a:xfrm>
              <a:prstGeom prst="rect">
                <a:avLst/>
              </a:prstGeom>
            </p:spPr>
          </p:pic>
        </p:grpSp>
        <p:grpSp>
          <p:nvGrpSpPr>
            <p:cNvPr id="1302" name="그룹 1301">
              <a:extLst>
                <a:ext uri="{FF2B5EF4-FFF2-40B4-BE49-F238E27FC236}">
                  <a16:creationId xmlns:a16="http://schemas.microsoft.com/office/drawing/2014/main" id="{5C6981FA-B996-08D7-F9FA-0DBEFE5969DB}"/>
                </a:ext>
              </a:extLst>
            </p:cNvPr>
            <p:cNvGrpSpPr/>
            <p:nvPr/>
          </p:nvGrpSpPr>
          <p:grpSpPr>
            <a:xfrm>
              <a:off x="6707982" y="822143"/>
              <a:ext cx="4897621" cy="231923"/>
              <a:chOff x="1456552" y="1017962"/>
              <a:chExt cx="4897621" cy="231923"/>
            </a:xfrm>
          </p:grpSpPr>
          <p:grpSp>
            <p:nvGrpSpPr>
              <p:cNvPr id="1303" name="그룹 1302">
                <a:extLst>
                  <a:ext uri="{FF2B5EF4-FFF2-40B4-BE49-F238E27FC236}">
                    <a16:creationId xmlns:a16="http://schemas.microsoft.com/office/drawing/2014/main" id="{71E36BC2-DB90-BF6C-DBD2-D4409D6C9E0A}"/>
                  </a:ext>
                </a:extLst>
              </p:cNvPr>
              <p:cNvGrpSpPr/>
              <p:nvPr/>
            </p:nvGrpSpPr>
            <p:grpSpPr>
              <a:xfrm>
                <a:off x="1456552" y="1017962"/>
                <a:ext cx="4897621" cy="231923"/>
                <a:chOff x="1460890" y="1092616"/>
                <a:chExt cx="4897621" cy="231923"/>
              </a:xfrm>
            </p:grpSpPr>
            <p:cxnSp>
              <p:nvCxnSpPr>
                <p:cNvPr id="1305" name="직선 연결선 1304">
                  <a:extLst>
                    <a:ext uri="{FF2B5EF4-FFF2-40B4-BE49-F238E27FC236}">
                      <a16:creationId xmlns:a16="http://schemas.microsoft.com/office/drawing/2014/main" id="{BB931932-13D6-CA0B-8448-3A27A29A6C51}"/>
                    </a:ext>
                  </a:extLst>
                </p:cNvPr>
                <p:cNvCxnSpPr>
                  <a:cxnSpLocks/>
                  <a:stCxn id="1306" idx="2"/>
                </p:cNvCxnSpPr>
                <p:nvPr/>
              </p:nvCxnSpPr>
              <p:spPr>
                <a:xfrm>
                  <a:off x="1809310" y="1324539"/>
                  <a:ext cx="4549201" cy="0"/>
                </a:xfrm>
                <a:prstGeom prst="line">
                  <a:avLst/>
                </a:prstGeom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06" name="직사각형 1305">
                  <a:extLst>
                    <a:ext uri="{FF2B5EF4-FFF2-40B4-BE49-F238E27FC236}">
                      <a16:creationId xmlns:a16="http://schemas.microsoft.com/office/drawing/2014/main" id="{C8D3A1A9-5446-4852-EFE3-14ABECA6394C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60890" y="1092616"/>
                  <a:ext cx="696839" cy="231923"/>
                </a:xfrm>
                <a:prstGeom prst="rect">
                  <a:avLst/>
                </a:prstGeom>
                <a:solidFill>
                  <a:srgbClr val="605550"/>
                </a:solidFill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46800" rIns="72000" rtlCol="0" anchor="ctr">
                  <a:spAutoFit/>
                </a:bodyPr>
                <a:lstStyle/>
                <a:p>
                  <a:r>
                    <a:rPr lang="ko-KR" altLang="en-US" sz="900" dirty="0">
                      <a:solidFill>
                        <a:srgbClr val="EDEBE7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스킬 정보 창</a:t>
                  </a:r>
                  <a:endParaRPr lang="ko-KR" altLang="en-US" sz="900" dirty="0">
                    <a:solidFill>
                      <a:srgbClr val="EDEBE7"/>
                    </a:solidFill>
                    <a:effectLst/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</p:grpSp>
          <p:sp>
            <p:nvSpPr>
              <p:cNvPr id="1304" name="TextBox 1303">
                <a:extLst>
                  <a:ext uri="{FF2B5EF4-FFF2-40B4-BE49-F238E27FC236}">
                    <a16:creationId xmlns:a16="http://schemas.microsoft.com/office/drawing/2014/main" id="{6CE0BD7C-EDC9-A73F-E45E-DD18F9668F5E}"/>
                  </a:ext>
                </a:extLst>
              </p:cNvPr>
              <p:cNvSpPr txBox="1"/>
              <p:nvPr/>
            </p:nvSpPr>
            <p:spPr>
              <a:xfrm>
                <a:off x="2153391" y="1026201"/>
                <a:ext cx="1444975" cy="215444"/>
              </a:xfrm>
              <a:prstGeom prst="rect">
                <a:avLst/>
              </a:prstGeom>
              <a:noFill/>
            </p:spPr>
            <p:txBody>
              <a:bodyPr wrap="none" lIns="144000" rIns="144000" rtlCol="0">
                <a:spAutoFit/>
              </a:bodyPr>
              <a:lstStyle/>
              <a:p>
                <a:r>
                  <a:rPr lang="ko-KR" altLang="en-US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스킬 아이콘에 마우스 </a:t>
                </a:r>
                <a:r>
                  <a:rPr lang="en-US" altLang="ko-KR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Hover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708730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04FDB6-31E7-727C-CB15-A7BB7C43AF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F04269A7-4254-C246-098A-3BD329A31EEA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7402C284-9687-8A70-47D9-9C769DC69F72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30BFACB-8914-B563-5DB5-B6DB7E3D04A4}"/>
                </a:ext>
              </a:extLst>
            </p:cNvPr>
            <p:cNvSpPr txBox="1"/>
            <p:nvPr/>
          </p:nvSpPr>
          <p:spPr>
            <a:xfrm>
              <a:off x="1637797" y="708257"/>
              <a:ext cx="825277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게이지</a:t>
              </a:r>
            </a:p>
          </p:txBody>
        </p:sp>
      </p:grpSp>
      <p:sp>
        <p:nvSpPr>
          <p:cNvPr id="123" name="TextBox 122">
            <a:extLst>
              <a:ext uri="{FF2B5EF4-FFF2-40B4-BE49-F238E27FC236}">
                <a16:creationId xmlns:a16="http://schemas.microsoft.com/office/drawing/2014/main" id="{64108385-3F24-2EEA-9822-394BAE1E8680}"/>
              </a:ext>
            </a:extLst>
          </p:cNvPr>
          <p:cNvSpPr txBox="1"/>
          <p:nvPr/>
        </p:nvSpPr>
        <p:spPr>
          <a:xfrm>
            <a:off x="1450975" y="677666"/>
            <a:ext cx="65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41BF40A7-F96A-DB80-3E8D-4B76EC050F27}"/>
              </a:ext>
            </a:extLst>
          </p:cNvPr>
          <p:cNvGrpSpPr/>
          <p:nvPr/>
        </p:nvGrpSpPr>
        <p:grpSpPr>
          <a:xfrm>
            <a:off x="1426539" y="493926"/>
            <a:ext cx="10765461" cy="347997"/>
            <a:chOff x="1426539" y="493926"/>
            <a:chExt cx="10765461" cy="347997"/>
          </a:xfrm>
        </p:grpSpPr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B499CC3F-1F35-178B-EE58-1BF17C41D91E}"/>
                </a:ext>
              </a:extLst>
            </p:cNvPr>
            <p:cNvGrpSpPr/>
            <p:nvPr/>
          </p:nvGrpSpPr>
          <p:grpSpPr>
            <a:xfrm>
              <a:off x="1426539" y="493926"/>
              <a:ext cx="274009" cy="224886"/>
              <a:chOff x="1464657" y="493925"/>
              <a:chExt cx="274009" cy="224886"/>
            </a:xfrm>
          </p:grpSpPr>
          <p:sp>
            <p:nvSpPr>
              <p:cNvPr id="80" name="타원 79">
                <a:extLst>
                  <a:ext uri="{FF2B5EF4-FFF2-40B4-BE49-F238E27FC236}">
                    <a16:creationId xmlns:a16="http://schemas.microsoft.com/office/drawing/2014/main" id="{F23604B9-30D9-992A-EB4E-2E6BC94E819B}"/>
                  </a:ext>
                </a:extLst>
              </p:cNvPr>
              <p:cNvSpPr/>
              <p:nvPr/>
            </p:nvSpPr>
            <p:spPr>
              <a:xfrm>
                <a:off x="1464657" y="493925"/>
                <a:ext cx="72000" cy="72000"/>
              </a:xfrm>
              <a:prstGeom prst="ellipse">
                <a:avLst/>
              </a:prstGeom>
              <a:solidFill>
                <a:srgbClr val="212227"/>
              </a:solidFill>
              <a:ln w="19050">
                <a:solidFill>
                  <a:srgbClr val="E5D49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81" name="연결선: 꺾임 80">
                <a:extLst>
                  <a:ext uri="{FF2B5EF4-FFF2-40B4-BE49-F238E27FC236}">
                    <a16:creationId xmlns:a16="http://schemas.microsoft.com/office/drawing/2014/main" id="{61A968E7-1927-F67C-8927-AAC13B2ADF6C}"/>
                  </a:ext>
                </a:extLst>
              </p:cNvPr>
              <p:cNvCxnSpPr>
                <a:cxnSpLocks/>
                <a:stCxn id="80" idx="4"/>
                <a:endCxn id="79" idx="1"/>
              </p:cNvCxnSpPr>
              <p:nvPr/>
            </p:nvCxnSpPr>
            <p:spPr>
              <a:xfrm rot="16200000" flipH="1">
                <a:off x="1543218" y="523363"/>
                <a:ext cx="152887" cy="238009"/>
              </a:xfrm>
              <a:prstGeom prst="bentConnector2">
                <a:avLst/>
              </a:prstGeom>
              <a:ln w="19050">
                <a:solidFill>
                  <a:srgbClr val="E5D499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27424EFF-CB2F-623B-EBD3-0284FAB6DB31}"/>
                </a:ext>
              </a:extLst>
            </p:cNvPr>
            <p:cNvGrpSpPr/>
            <p:nvPr/>
          </p:nvGrpSpPr>
          <p:grpSpPr>
            <a:xfrm>
              <a:off x="1700548" y="595702"/>
              <a:ext cx="10491452" cy="246221"/>
              <a:chOff x="1700548" y="595702"/>
              <a:chExt cx="10491452" cy="246221"/>
            </a:xfrm>
          </p:grpSpPr>
          <p:sp>
            <p:nvSpPr>
              <p:cNvPr id="76" name="직사각형 75">
                <a:extLst>
                  <a:ext uri="{FF2B5EF4-FFF2-40B4-BE49-F238E27FC236}">
                    <a16:creationId xmlns:a16="http://schemas.microsoft.com/office/drawing/2014/main" id="{D7C26553-C6DE-155F-97FD-8DFD11BCF2CA}"/>
                  </a:ext>
                </a:extLst>
              </p:cNvPr>
              <p:cNvSpPr/>
              <p:nvPr/>
            </p:nvSpPr>
            <p:spPr>
              <a:xfrm>
                <a:off x="1700548" y="595702"/>
                <a:ext cx="10491452" cy="246221"/>
              </a:xfrm>
              <a:prstGeom prst="rect">
                <a:avLst/>
              </a:prstGeom>
              <a:solidFill>
                <a:schemeClr val="tx1"/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42B8987A-4212-2334-4C5C-C6CEB2C94583}"/>
                  </a:ext>
                </a:extLst>
              </p:cNvPr>
              <p:cNvGrpSpPr/>
              <p:nvPr/>
            </p:nvGrpSpPr>
            <p:grpSpPr>
              <a:xfrm>
                <a:off x="1700548" y="638021"/>
                <a:ext cx="3421162" cy="161583"/>
                <a:chOff x="1700548" y="661219"/>
                <a:chExt cx="3421162" cy="161583"/>
              </a:xfrm>
            </p:grpSpPr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CFA048E5-F439-625A-DD0F-B8CEBF7CF217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3421162" cy="153888"/>
                </a:xfrm>
                <a:prstGeom prst="rect">
                  <a:avLst/>
                </a:prstGeom>
                <a:noFill/>
              </p:spPr>
              <p:txBody>
                <a:bodyPr wrap="none" lIns="756000" tIns="0" rIns="0" bIns="0" rtlCol="0" anchor="t">
                  <a:spAutoFit/>
                </a:bodyPr>
                <a:lstStyle/>
                <a:p>
                  <a:pPr marL="0" marR="0" lvl="0" indent="0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게이지 외형 변화로 기록 모드 진입을 직관적으로 확인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81EBBCF1-F133-3C66-7C06-0BFE9269E63A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708578" cy="161583"/>
                </a:xfrm>
                <a:prstGeom prst="rect">
                  <a:avLst/>
                </a:prstGeom>
                <a:noFill/>
              </p:spPr>
              <p:txBody>
                <a:bodyPr wrap="none" lIns="108000" tIns="0" rIns="0" bIns="0" rtlCol="0" anchor="t">
                  <a:spAutoFit/>
                </a:bodyPr>
                <a:lstStyle/>
                <a:p>
                  <a:pPr marL="0" marR="0" lvl="0" indent="0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[</a:t>
                  </a:r>
                  <a:r>
                    <a:rPr lang="ko-KR" altLang="en-US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기획 의도</a:t>
                  </a: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]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6ED8EA50-A985-8420-0D0B-DF18BB3EDEF3}"/>
              </a:ext>
            </a:extLst>
          </p:cNvPr>
          <p:cNvSpPr txBox="1"/>
          <p:nvPr/>
        </p:nvSpPr>
        <p:spPr>
          <a:xfrm>
            <a:off x="207741" y="2453904"/>
            <a:ext cx="577081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아이덴티티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16912F0-66D1-666F-E47F-4D49F4CA83A2}"/>
              </a:ext>
            </a:extLst>
          </p:cNvPr>
          <p:cNvSpPr txBox="1"/>
          <p:nvPr/>
        </p:nvSpPr>
        <p:spPr>
          <a:xfrm>
            <a:off x="207742" y="2807755"/>
            <a:ext cx="605935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스킬의 양상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885350F-D74B-CF2E-5B8E-6688203BC30D}"/>
              </a:ext>
            </a:extLst>
          </p:cNvPr>
          <p:cNvSpPr txBox="1"/>
          <p:nvPr/>
        </p:nvSpPr>
        <p:spPr>
          <a:xfrm>
            <a:off x="207742" y="3161606"/>
            <a:ext cx="378309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게이지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E5BBEF1-0885-FF74-61A2-5557D68DD3DF}"/>
              </a:ext>
            </a:extLst>
          </p:cNvPr>
          <p:cNvGrpSpPr/>
          <p:nvPr/>
        </p:nvGrpSpPr>
        <p:grpSpPr>
          <a:xfrm>
            <a:off x="5212747" y="1905821"/>
            <a:ext cx="8695307" cy="1178045"/>
            <a:chOff x="1450975" y="4377378"/>
            <a:chExt cx="8695307" cy="1178045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256DF89-7F0C-4B0F-A70D-F3CAD2B9251D}"/>
                </a:ext>
              </a:extLst>
            </p:cNvPr>
            <p:cNvGrpSpPr/>
            <p:nvPr/>
          </p:nvGrpSpPr>
          <p:grpSpPr>
            <a:xfrm>
              <a:off x="1450975" y="4624706"/>
              <a:ext cx="8695307" cy="930717"/>
              <a:chOff x="1450975" y="722339"/>
              <a:chExt cx="9040192" cy="930717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BBF3C56-31A9-5FAF-A0D6-706597F6E21B}"/>
                  </a:ext>
                </a:extLst>
              </p:cNvPr>
              <p:cNvSpPr txBox="1"/>
              <p:nvPr/>
            </p:nvSpPr>
            <p:spPr>
              <a:xfrm>
                <a:off x="1450975" y="722339"/>
                <a:ext cx="4393114" cy="246221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>
                  <a:spcAft>
                    <a:spcPts val="500"/>
                  </a:spcAft>
                </a:pP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적에게 공격을 적중하면 게이지를 회복할 수 있지만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자연적으로 회복되지는 않습니다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 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37370A9-AB9C-E3EA-D459-6D1C0087A96B}"/>
                  </a:ext>
                </a:extLst>
              </p:cNvPr>
              <p:cNvSpPr txBox="1"/>
              <p:nvPr/>
            </p:nvSpPr>
            <p:spPr>
              <a:xfrm>
                <a:off x="1450975" y="970818"/>
                <a:ext cx="9040192" cy="682238"/>
              </a:xfrm>
              <a:prstGeom prst="rect">
                <a:avLst/>
              </a:prstGeom>
              <a:noFill/>
            </p:spPr>
            <p:txBody>
              <a:bodyPr wrap="none" lIns="180000" rIns="0" rtlCol="0">
                <a:spAutoFit/>
              </a:bodyPr>
              <a:lstStyle/>
              <a:p>
                <a:pPr marL="171450" indent="-171450">
                  <a:spcAft>
                    <a:spcPts val="500"/>
                  </a:spcAft>
                  <a:buBlip>
                    <a:blip r:embed="rId3"/>
                  </a:buBlip>
                </a:pPr>
                <a:r>
                  <a:rPr lang="ko-KR" altLang="en-US" sz="1000" dirty="0">
                    <a:solidFill>
                      <a:srgbClr val="E87EF6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기록 모드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진입 시 </a:t>
                </a:r>
                <a:r>
                  <a:rPr lang="ko-KR" altLang="en-US" sz="1000" dirty="0">
                    <a:solidFill>
                      <a:srgbClr val="E87EF6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공격 적중으로 인한 게이지 회복이 불가능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합니다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 (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단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, ‘</a:t>
                </a:r>
                <a:r>
                  <a:rPr lang="ko-KR" altLang="en-US" sz="1000" dirty="0" err="1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홀리나이트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– 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신성의 오라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’ 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와 같이 각성 물약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, 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각성기 사용으로 인한 게이지 회복은 가능합니다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.) </a:t>
                </a:r>
              </a:p>
              <a:p>
                <a:pPr marL="171450" indent="-171450">
                  <a:spcAft>
                    <a:spcPts val="500"/>
                  </a:spcAft>
                  <a:buBlip>
                    <a:blip r:embed="rId3"/>
                  </a:buBlip>
                </a:pPr>
                <a:r>
                  <a:rPr lang="ko-KR" altLang="en-US" sz="1000" dirty="0">
                    <a:solidFill>
                      <a:srgbClr val="E87EF6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특화 </a:t>
                </a:r>
                <a:r>
                  <a:rPr lang="en-US" altLang="ko-KR" sz="1000" dirty="0">
                    <a:solidFill>
                      <a:srgbClr val="E87EF6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0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기준</a:t>
                </a:r>
                <a:r>
                  <a:rPr lang="en-US" altLang="ko-KR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게이지가 </a:t>
                </a:r>
                <a:r>
                  <a:rPr lang="ko-KR" altLang="en-US" sz="1000" dirty="0">
                    <a:solidFill>
                      <a:srgbClr val="E87EF6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완전히 회복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되는 데 걸리는 시간은 대략 </a:t>
                </a:r>
                <a:r>
                  <a:rPr lang="en-US" altLang="ko-KR" sz="1000" dirty="0">
                    <a:solidFill>
                      <a:srgbClr val="E87EF6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21~23</a:t>
                </a:r>
                <a:r>
                  <a:rPr lang="ko-KR" altLang="en-US" sz="1000" dirty="0">
                    <a:solidFill>
                      <a:srgbClr val="E87EF6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초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입니다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 </a:t>
                </a:r>
                <a:r>
                  <a:rPr lang="en-US" altLang="ko-KR" sz="800" dirty="0">
                    <a:solidFill>
                      <a:schemeClr val="bg1">
                        <a:lumMod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(</a:t>
                </a:r>
                <a:r>
                  <a:rPr lang="ko-KR" altLang="en-US" sz="800" dirty="0">
                    <a:solidFill>
                      <a:schemeClr val="bg1">
                        <a:lumMod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트라이포드 효과</a:t>
                </a:r>
                <a:r>
                  <a:rPr lang="en-US" altLang="ko-KR" sz="800" dirty="0">
                    <a:solidFill>
                      <a:schemeClr val="bg1">
                        <a:lumMod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, </a:t>
                </a:r>
                <a:r>
                  <a:rPr lang="ko-KR" altLang="en-US" sz="800" dirty="0">
                    <a:solidFill>
                      <a:schemeClr val="bg1">
                        <a:lumMod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풍요 룬 등으로 증가하는 회복량 제외</a:t>
                </a:r>
                <a:r>
                  <a:rPr lang="en-US" altLang="ko-KR" sz="800" dirty="0">
                    <a:solidFill>
                      <a:schemeClr val="bg1">
                        <a:lumMod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)</a:t>
                </a:r>
                <a:endParaRPr lang="en-US" altLang="ko-KR" sz="1000" dirty="0">
                  <a:solidFill>
                    <a:schemeClr val="bg1">
                      <a:lumMod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  <a:p>
                <a:pPr marL="171450" indent="-171450">
                  <a:spcAft>
                    <a:spcPts val="500"/>
                  </a:spcAft>
                  <a:buBlip>
                    <a:blip r:embed="rId3"/>
                  </a:buBlip>
                </a:pPr>
                <a:r>
                  <a:rPr lang="ko-KR" altLang="en-US" sz="1000" dirty="0">
                    <a:solidFill>
                      <a:srgbClr val="E87EF6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특화 </a:t>
                </a:r>
                <a:r>
                  <a:rPr lang="en-US" altLang="ko-KR" sz="1000" dirty="0">
                    <a:solidFill>
                      <a:srgbClr val="E87EF6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1800 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기준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, 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게이지가 </a:t>
                </a:r>
                <a:r>
                  <a:rPr lang="ko-KR" altLang="en-US" sz="1000" dirty="0">
                    <a:solidFill>
                      <a:srgbClr val="E87EF6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완전히 회복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되는 데 걸리는 시간은 대략 </a:t>
                </a:r>
                <a:r>
                  <a:rPr lang="en-US" altLang="ko-KR" sz="1000" dirty="0">
                    <a:solidFill>
                      <a:srgbClr val="E87EF6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10~12</a:t>
                </a:r>
                <a:r>
                  <a:rPr lang="ko-KR" altLang="en-US" sz="1000" dirty="0">
                    <a:solidFill>
                      <a:srgbClr val="E87EF6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초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입니다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 </a:t>
                </a:r>
                <a:r>
                  <a:rPr lang="en-US" altLang="ko-KR" sz="800" dirty="0">
                    <a:solidFill>
                      <a:schemeClr val="bg1">
                        <a:lumMod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(</a:t>
                </a:r>
                <a:r>
                  <a:rPr lang="ko-KR" altLang="en-US" sz="800" dirty="0">
                    <a:solidFill>
                      <a:schemeClr val="bg1">
                        <a:lumMod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트라이포드 효과</a:t>
                </a:r>
                <a:r>
                  <a:rPr lang="en-US" altLang="ko-KR" sz="800" dirty="0">
                    <a:solidFill>
                      <a:schemeClr val="bg1">
                        <a:lumMod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, </a:t>
                </a:r>
                <a:r>
                  <a:rPr lang="ko-KR" altLang="en-US" sz="800" dirty="0">
                    <a:solidFill>
                      <a:schemeClr val="bg1">
                        <a:lumMod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풍요 룬 등으로 증가하는 회복량 제외</a:t>
                </a:r>
                <a:r>
                  <a:rPr lang="en-US" altLang="ko-KR" sz="800" dirty="0">
                    <a:solidFill>
                      <a:schemeClr val="bg1">
                        <a:lumMod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)</a:t>
                </a:r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0EEFF21-96BA-2C01-0275-C61472E8C847}"/>
                </a:ext>
              </a:extLst>
            </p:cNvPr>
            <p:cNvSpPr txBox="1"/>
            <p:nvPr/>
          </p:nvSpPr>
          <p:spPr>
            <a:xfrm>
              <a:off x="1450975" y="4377378"/>
              <a:ext cx="642805" cy="261610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100" dirty="0">
                  <a:solidFill>
                    <a:srgbClr val="D1AB84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게이지 회복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9F09F868-FC08-6175-D77E-49255F86C272}"/>
              </a:ext>
            </a:extLst>
          </p:cNvPr>
          <p:cNvGrpSpPr/>
          <p:nvPr/>
        </p:nvGrpSpPr>
        <p:grpSpPr>
          <a:xfrm>
            <a:off x="5305344" y="3687489"/>
            <a:ext cx="5226409" cy="973797"/>
            <a:chOff x="1450975" y="2403125"/>
            <a:chExt cx="5226409" cy="973797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49E608E-D519-C895-AB37-33647C1B099C}"/>
                </a:ext>
              </a:extLst>
            </p:cNvPr>
            <p:cNvSpPr txBox="1"/>
            <p:nvPr/>
          </p:nvSpPr>
          <p:spPr>
            <a:xfrm>
              <a:off x="1450975" y="2403125"/>
              <a:ext cx="642805" cy="261610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100" dirty="0">
                  <a:solidFill>
                    <a:srgbClr val="D1AB84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게이지 소모</a:t>
              </a:r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1EF6E252-19E7-D209-F29C-1B8D4BA14BF6}"/>
                </a:ext>
              </a:extLst>
            </p:cNvPr>
            <p:cNvGrpSpPr/>
            <p:nvPr/>
          </p:nvGrpSpPr>
          <p:grpSpPr>
            <a:xfrm>
              <a:off x="1450975" y="2664213"/>
              <a:ext cx="5226409" cy="712709"/>
              <a:chOff x="1450975" y="722339"/>
              <a:chExt cx="5433698" cy="712709"/>
            </a:xfrm>
          </p:grpSpPr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D311D20-B1E0-758E-A929-16CF00B02950}"/>
                  </a:ext>
                </a:extLst>
              </p:cNvPr>
              <p:cNvSpPr txBox="1"/>
              <p:nvPr/>
            </p:nvSpPr>
            <p:spPr>
              <a:xfrm>
                <a:off x="1450975" y="722339"/>
                <a:ext cx="2271550" cy="246221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>
                  <a:spcAft>
                    <a:spcPts val="500"/>
                  </a:spcAft>
                </a:pP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기록 모드에 진입하면 게이지가 소모됩니다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 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C57CF08-AA83-83BD-3FE4-B69ADF896665}"/>
                  </a:ext>
                </a:extLst>
              </p:cNvPr>
              <p:cNvSpPr txBox="1"/>
              <p:nvPr/>
            </p:nvSpPr>
            <p:spPr>
              <a:xfrm>
                <a:off x="1450975" y="970818"/>
                <a:ext cx="5433698" cy="464230"/>
              </a:xfrm>
              <a:prstGeom prst="rect">
                <a:avLst/>
              </a:prstGeom>
              <a:noFill/>
            </p:spPr>
            <p:txBody>
              <a:bodyPr wrap="none" lIns="180000" rIns="0" rtlCol="0">
                <a:spAutoFit/>
              </a:bodyPr>
              <a:lstStyle/>
              <a:p>
                <a:pPr marL="171450" indent="-171450">
                  <a:spcAft>
                    <a:spcPts val="500"/>
                  </a:spcAft>
                  <a:buBlip>
                    <a:blip r:embed="rId3"/>
                  </a:buBlip>
                </a:pPr>
                <a:r>
                  <a:rPr lang="ko-KR" altLang="en-US" sz="1000" dirty="0">
                    <a:solidFill>
                      <a:srgbClr val="E87EF6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기록 모드의 지속시간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은 </a:t>
                </a:r>
                <a:r>
                  <a:rPr lang="en-US" altLang="ko-KR" sz="1000" dirty="0">
                    <a:solidFill>
                      <a:srgbClr val="E87EF6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10</a:t>
                </a:r>
                <a:r>
                  <a:rPr lang="ko-KR" altLang="en-US" sz="1000" dirty="0">
                    <a:solidFill>
                      <a:srgbClr val="E87EF6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초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이므로 아스트랄 게이지는 초당 </a:t>
                </a:r>
                <a:r>
                  <a:rPr lang="en-US" altLang="ko-KR" sz="1000" dirty="0">
                    <a:solidFill>
                      <a:srgbClr val="E87EF6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36</a:t>
                </a:r>
                <a:r>
                  <a:rPr lang="en-US" altLang="ko-KR" sz="800" dirty="0">
                    <a:solidFill>
                      <a:schemeClr val="bg1">
                        <a:lumMod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(</a:t>
                </a:r>
                <a:r>
                  <a:rPr lang="ko-KR" altLang="en-US" sz="800" dirty="0">
                    <a:solidFill>
                      <a:schemeClr val="bg1">
                        <a:lumMod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최대치의 </a:t>
                </a:r>
                <a:r>
                  <a:rPr lang="en-US" altLang="ko-KR" sz="800" dirty="0">
                    <a:solidFill>
                      <a:schemeClr val="bg1">
                        <a:lumMod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1/10) 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만큼 소모됩니다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 </a:t>
                </a:r>
              </a:p>
              <a:p>
                <a:pPr marL="171450" indent="-171450">
                  <a:spcAft>
                    <a:spcPts val="500"/>
                  </a:spcAft>
                  <a:buBlip>
                    <a:blip r:embed="rId3"/>
                  </a:buBlip>
                </a:pPr>
                <a:r>
                  <a:rPr lang="ko-KR" altLang="en-US" sz="1000" dirty="0">
                    <a:solidFill>
                      <a:srgbClr val="E87EF6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아이덴티티 스킬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을 사용하면 </a:t>
                </a:r>
                <a:r>
                  <a:rPr lang="ko-KR" altLang="en-US" sz="1000" dirty="0">
                    <a:solidFill>
                      <a:srgbClr val="E87EF6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남은 모든 게이지를 소모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합니다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</p:txBody>
          </p:sp>
        </p:grp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C4A3D7CB-5A99-2391-A7AA-B19C330EA57D}"/>
              </a:ext>
            </a:extLst>
          </p:cNvPr>
          <p:cNvSpPr txBox="1"/>
          <p:nvPr/>
        </p:nvSpPr>
        <p:spPr>
          <a:xfrm>
            <a:off x="1450975" y="1175391"/>
            <a:ext cx="2438168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아스트랄 게이지는 두 가지 게이지로 구성됩니다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50EF1491-1A03-3539-7ECC-DBB438455127}"/>
              </a:ext>
            </a:extLst>
          </p:cNvPr>
          <p:cNvGrpSpPr/>
          <p:nvPr/>
        </p:nvGrpSpPr>
        <p:grpSpPr>
          <a:xfrm>
            <a:off x="3889143" y="3748218"/>
            <a:ext cx="766082" cy="766081"/>
            <a:chOff x="9102083" y="5104287"/>
            <a:chExt cx="1191600" cy="1191600"/>
          </a:xfrm>
        </p:grpSpPr>
        <p:pic>
          <p:nvPicPr>
            <p:cNvPr id="22" name="Picture 2">
              <a:extLst>
                <a:ext uri="{FF2B5EF4-FFF2-40B4-BE49-F238E27FC236}">
                  <a16:creationId xmlns:a16="http://schemas.microsoft.com/office/drawing/2014/main" id="{3B3B3F8C-997C-8A88-54D3-AF57C910B48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3298" b="93286" l="9783" r="91033">
                          <a14:foregroundMark x1="17002" y1="66866" x2="16033" y2="69258"/>
                          <a14:foregroundMark x1="19158" y1="44287" x2="19079" y2="48282"/>
                          <a14:foregroundMark x1="15082" y1="45230" x2="9783" y2="60188"/>
                          <a14:foregroundMark x1="30336" y1="84473" x2="32337" y2="90577"/>
                          <a14:foregroundMark x1="18207" y1="47468" x2="18633" y2="48768"/>
                          <a14:foregroundMark x1="85352" y1="64167" x2="86141" y2="66549"/>
                          <a14:foregroundMark x1="77717" y1="41107" x2="78543" y2="43602"/>
                          <a14:foregroundMark x1="84511" y1="50177" x2="87995" y2="63721"/>
                          <a14:foregroundMark x1="89266" y1="56066" x2="88881" y2="63499"/>
                          <a14:foregroundMark x1="85259" y1="73278" x2="75679" y2="84688"/>
                          <a14:foregroundMark x1="88043" y1="66313" x2="87228" y2="69022"/>
                          <a14:foregroundMark x1="88043" y1="69729" x2="87636" y2="71614"/>
                          <a14:foregroundMark x1="87772" y1="69611" x2="86413" y2="71849"/>
                          <a14:foregroundMark x1="46875" y1="93286" x2="46875" y2="93286"/>
                          <a14:foregroundMark x1="51223" y1="29682" x2="53804" y2="30389"/>
                          <a14:foregroundMark x1="60326" y1="31213" x2="58696" y2="31567"/>
                          <a14:backgroundMark x1="46603" y1="8245" x2="47283" y2="7303"/>
                          <a14:backgroundMark x1="47690" y1="7303" x2="45788" y2="12485"/>
                          <a14:backgroundMark x1="43750" y1="8363" x2="43614" y2="10836"/>
                          <a14:backgroundMark x1="44565" y1="8598" x2="50679" y2="9776"/>
                          <a14:backgroundMark x1="52582" y1="8716" x2="57065" y2="11190"/>
                          <a14:backgroundMark x1="52038" y1="8834" x2="52174" y2="12956"/>
                          <a14:backgroundMark x1="52989" y1="7420" x2="56250" y2="7656"/>
                          <a14:backgroundMark x1="53940" y1="5771" x2="56250" y2="9305"/>
                          <a14:backgroundMark x1="45109" y1="2709" x2="38315" y2="6007"/>
                          <a14:backgroundMark x1="87658" y1="72372" x2="87228" y2="73734"/>
                          <a14:backgroundMark x1="88619" y1="69330" x2="88471" y2="69798"/>
                          <a14:backgroundMark x1="90353" y1="63840" x2="89472" y2="66630"/>
                          <a14:backgroundMark x1="86957" y1="76443" x2="89266" y2="73734"/>
                          <a14:backgroundMark x1="91848" y1="60777" x2="90489" y2="68080"/>
                          <a14:backgroundMark x1="65897" y1="353" x2="41168" y2="11425"/>
                          <a14:backgroundMark x1="38723" y1="2827" x2="40217" y2="13310"/>
                          <a14:backgroundMark x1="48098" y1="2002" x2="38043" y2="11661"/>
                          <a14:backgroundMark x1="39402" y1="7892" x2="68207" y2="5300"/>
                          <a14:backgroundMark x1="45924" y1="2591" x2="64130" y2="7067"/>
                          <a14:backgroundMark x1="46603" y1="2827" x2="64130" y2="10954"/>
                          <a14:backgroundMark x1="37772" y1="9069" x2="63995" y2="16372"/>
                          <a14:backgroundMark x1="35326" y1="15783" x2="63043" y2="14959"/>
                          <a14:backgroundMark x1="39946" y1="18021" x2="67120" y2="19081"/>
                          <a14:backgroundMark x1="49728" y1="20141" x2="59647" y2="19670"/>
                          <a14:backgroundMark x1="46196" y1="22615" x2="60054" y2="19906"/>
                          <a14:backgroundMark x1="44293" y1="21437" x2="63723" y2="19552"/>
                          <a14:backgroundMark x1="43478" y1="21555" x2="56929" y2="21790"/>
                          <a14:backgroundMark x1="56929" y1="13310" x2="50543" y2="23675"/>
                          <a14:backgroundMark x1="49592" y1="47585" x2="38179" y2="71614"/>
                          <a14:backgroundMark x1="52446" y1="39929" x2="49321" y2="68669"/>
                          <a14:backgroundMark x1="25000" y1="52650" x2="65082" y2="54064"/>
                          <a14:backgroundMark x1="26223" y1="54299" x2="55707" y2="51826"/>
                          <a14:backgroundMark x1="26902" y1="56655" x2="64946" y2="57479"/>
                          <a14:backgroundMark x1="30978" y1="61013" x2="68750" y2="58422"/>
                          <a14:backgroundMark x1="28397" y1="63015" x2="69022" y2="60542"/>
                          <a14:backgroundMark x1="24321" y1="59953" x2="70380" y2="62898"/>
                          <a14:backgroundMark x1="43478" y1="50177" x2="45380" y2="73498"/>
                          <a14:backgroundMark x1="26223" y1="53475" x2="32745" y2="76443"/>
                          <a14:backgroundMark x1="30027" y1="57479" x2="45380" y2="80801"/>
                          <a14:backgroundMark x1="17799" y1="57244" x2="26902" y2="76561"/>
                          <a14:backgroundMark x1="20245" y1="58893" x2="36277" y2="74676"/>
                          <a14:backgroundMark x1="20652" y1="57479" x2="28804" y2="74558"/>
                          <a14:backgroundMark x1="18478" y1="58657" x2="25543" y2="73027"/>
                          <a14:backgroundMark x1="25951" y1="52886" x2="37092" y2="73852"/>
                          <a14:backgroundMark x1="34375" y1="47468" x2="40353" y2="62898"/>
                          <a14:backgroundMark x1="36277" y1="42403" x2="41576" y2="61366"/>
                          <a14:backgroundMark x1="44973" y1="41578" x2="34647" y2="54770"/>
                          <a14:backgroundMark x1="34375" y1="43934" x2="56250" y2="38869"/>
                          <a14:backgroundMark x1="43071" y1="39458" x2="54348" y2="41225"/>
                          <a14:backgroundMark x1="44022" y1="37809" x2="59375" y2="38869"/>
                          <a14:backgroundMark x1="48098" y1="37809" x2="64130" y2="42049"/>
                          <a14:backgroundMark x1="64130" y1="42049" x2="73098" y2="49941"/>
                          <a14:backgroundMark x1="67527" y1="45347" x2="73777" y2="57008"/>
                          <a14:backgroundMark x1="73505" y1="51237" x2="73370" y2="64547"/>
                          <a14:backgroundMark x1="63723" y1="46172" x2="61957" y2="62662"/>
                          <a14:backgroundMark x1="68478" y1="51826" x2="68207" y2="66549"/>
                          <a14:backgroundMark x1="66848" y1="49706" x2="71196" y2="64900"/>
                          <a14:backgroundMark x1="73777" y1="56419" x2="74457" y2="71143"/>
                          <a14:backgroundMark x1="74049" y1="61955" x2="66168" y2="72203"/>
                          <a14:backgroundMark x1="69293" y1="68080" x2="55707" y2="79505"/>
                          <a14:backgroundMark x1="69429" y1="71849" x2="57473" y2="81154"/>
                          <a14:backgroundMark x1="67120" y1="75147" x2="47418" y2="83628"/>
                          <a14:backgroundMark x1="68071" y1="66784" x2="50543" y2="75383"/>
                          <a14:backgroundMark x1="44293" y1="36985" x2="42120" y2="36985"/>
                          <a14:backgroundMark x1="30299" y1="44523" x2="20652" y2="59953"/>
                          <a14:backgroundMark x1="25000" y1="45819" x2="20924" y2="55948"/>
                          <a14:backgroundMark x1="20245" y1="49706" x2="17799" y2="60306"/>
                          <a14:backgroundMark x1="19429" y1="56419" x2="19429" y2="67845"/>
                          <a14:backgroundMark x1="18071" y1="63722" x2="20924" y2="70082"/>
                          <a14:backgroundMark x1="24592" y1="71967" x2="35326" y2="83628"/>
                          <a14:backgroundMark x1="27174" y1="79034" x2="44429" y2="84923"/>
                          <a14:backgroundMark x1="26495" y1="77856" x2="33424" y2="84452"/>
                          <a14:backgroundMark x1="21875" y1="61955" x2="23777" y2="71849"/>
                          <a14:backgroundMark x1="19973" y1="63486" x2="20652" y2="72438"/>
                          <a14:backgroundMark x1="18750" y1="65135" x2="19701" y2="68316"/>
                          <a14:backgroundMark x1="21467" y1="57244" x2="30027" y2="42874"/>
                          <a14:backgroundMark x1="19701" y1="51237" x2="33424" y2="41814"/>
                          <a14:backgroundMark x1="29755" y1="44287" x2="23098" y2="51001"/>
                          <a14:backgroundMark x1="26902" y1="45583" x2="23098" y2="49941"/>
                          <a14:backgroundMark x1="28668" y1="44759" x2="18342" y2="51826"/>
                          <a14:backgroundMark x1="26766" y1="43110" x2="17799" y2="52886"/>
                          <a14:backgroundMark x1="35054" y1="36985" x2="54076" y2="31567"/>
                          <a14:backgroundMark x1="45652" y1="34158" x2="65082" y2="34982"/>
                          <a14:backgroundMark x1="50000" y1="33451" x2="59375" y2="38869"/>
                          <a14:backgroundMark x1="63043" y1="37220" x2="75000" y2="47468"/>
                          <a14:backgroundMark x1="66848" y1="38516" x2="75408" y2="46172"/>
                          <a14:backgroundMark x1="66304" y1="38869" x2="77582" y2="55595"/>
                          <a14:backgroundMark x1="76223" y1="46643" x2="80571" y2="60306"/>
                          <a14:backgroundMark x1="77446" y1="47821" x2="79620" y2="61955"/>
                          <a14:backgroundMark x1="82201" y1="53239" x2="80027" y2="65371"/>
                          <a14:backgroundMark x1="81522" y1="67020" x2="75272" y2="75147"/>
                          <a14:backgroundMark x1="77446" y1="70318" x2="67527" y2="81390"/>
                          <a14:backgroundMark x1="74049" y1="77621" x2="60054" y2="85395"/>
                          <a14:backgroundMark x1="59918" y1="84452" x2="43750" y2="85512"/>
                          <a14:backgroundMark x1="44973" y1="85395" x2="58832" y2="85395"/>
                          <a14:backgroundMark x1="50272" y1="86808" x2="44022" y2="86337"/>
                          <a14:backgroundMark x1="43071" y1="85984" x2="53397" y2="85984"/>
                          <a14:backgroundMark x1="79348" y1="47821" x2="81658" y2="59482"/>
                          <a14:backgroundMark x1="75951" y1="43463" x2="79755" y2="51001"/>
                          <a14:backgroundMark x1="78397" y1="46996" x2="80707" y2="56655"/>
                          <a14:backgroundMark x1="80571" y1="58893" x2="81250" y2="62191"/>
                          <a14:backgroundMark x1="83832" y1="58657" x2="83152" y2="63840"/>
                          <a14:backgroundMark x1="82745" y1="57833" x2="82201" y2="66196"/>
                          <a14:backgroundMark x1="84103" y1="59717" x2="82745" y2="65135"/>
                          <a14:backgroundMark x1="45924" y1="33098" x2="68071" y2="380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741" t="24894" r="8693" b="4778"/>
            <a:stretch/>
          </p:blipFill>
          <p:spPr bwMode="auto">
            <a:xfrm>
              <a:off x="9102083" y="5104287"/>
              <a:ext cx="1191600" cy="1191600"/>
            </a:xfrm>
            <a:prstGeom prst="ellipse">
              <a:avLst/>
            </a:prstGeom>
            <a:noFill/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그림 22" descr="하늘, 천체, 별자리, 대기권 밖이(가) 표시된 사진&#10;&#10;자동 생성된 설명">
              <a:extLst>
                <a:ext uri="{FF2B5EF4-FFF2-40B4-BE49-F238E27FC236}">
                  <a16:creationId xmlns:a16="http://schemas.microsoft.com/office/drawing/2014/main" id="{76B394DB-D0C7-6B7A-47A2-E77D3DDE25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368" r="24493" b="30285"/>
            <a:stretch/>
          </p:blipFill>
          <p:spPr>
            <a:xfrm>
              <a:off x="9158927" y="5151187"/>
              <a:ext cx="1080000" cy="1080000"/>
            </a:xfrm>
            <a:prstGeom prst="ellipse">
              <a:avLst/>
            </a:prstGeom>
            <a:ln>
              <a:solidFill>
                <a:srgbClr val="F6F4D2"/>
              </a:solidFill>
            </a:ln>
          </p:spPr>
        </p:pic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A7DF1E6A-123B-CD90-AB72-7B1726FD6D37}"/>
                </a:ext>
              </a:extLst>
            </p:cNvPr>
            <p:cNvCxnSpPr>
              <a:cxnSpLocks/>
              <a:stCxn id="23" idx="0"/>
              <a:endCxn id="23" idx="4"/>
            </p:cNvCxnSpPr>
            <p:nvPr/>
          </p:nvCxnSpPr>
          <p:spPr>
            <a:xfrm>
              <a:off x="9698924" y="5151187"/>
              <a:ext cx="0" cy="1080000"/>
            </a:xfrm>
            <a:prstGeom prst="line">
              <a:avLst/>
            </a:prstGeom>
            <a:ln w="9525">
              <a:gradFill flip="none" rotWithShape="1">
                <a:gsLst>
                  <a:gs pos="25000">
                    <a:srgbClr val="F6F4D2">
                      <a:alpha val="20000"/>
                      <a:lumMod val="100000"/>
                    </a:srgbClr>
                  </a:gs>
                  <a:gs pos="0">
                    <a:srgbClr val="F6F4D2">
                      <a:alpha val="0"/>
                      <a:lumMod val="100000"/>
                    </a:srgbClr>
                  </a:gs>
                  <a:gs pos="75000">
                    <a:srgbClr val="F6F4D2">
                      <a:alpha val="20000"/>
                      <a:lumMod val="100000"/>
                    </a:srgbClr>
                  </a:gs>
                  <a:gs pos="50000">
                    <a:srgbClr val="F6F4D2">
                      <a:lumMod val="100000"/>
                      <a:alpha val="50000"/>
                    </a:srgbClr>
                  </a:gs>
                  <a:gs pos="100000">
                    <a:srgbClr val="F6F4D2">
                      <a:alpha val="0"/>
                      <a:lumMod val="100000"/>
                    </a:srgbClr>
                  </a:gs>
                </a:gsLst>
                <a:lin ang="16200000" scaled="1"/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71DB1CFA-D130-538D-258D-4797C021F27F}"/>
              </a:ext>
            </a:extLst>
          </p:cNvPr>
          <p:cNvGrpSpPr/>
          <p:nvPr/>
        </p:nvGrpSpPr>
        <p:grpSpPr>
          <a:xfrm>
            <a:off x="1672559" y="2923171"/>
            <a:ext cx="1030636" cy="1073908"/>
            <a:chOff x="1565058" y="4446551"/>
            <a:chExt cx="1537358" cy="1601905"/>
          </a:xfrm>
        </p:grpSpPr>
        <p:pic>
          <p:nvPicPr>
            <p:cNvPr id="35" name="Picture 2">
              <a:extLst>
                <a:ext uri="{FF2B5EF4-FFF2-40B4-BE49-F238E27FC236}">
                  <a16:creationId xmlns:a16="http://schemas.microsoft.com/office/drawing/2014/main" id="{8EBA7A7C-C2BB-CC08-A159-C10CD6E8B7E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3298" b="93286" l="9783" r="91033">
                          <a14:foregroundMark x1="17002" y1="66866" x2="16033" y2="69258"/>
                          <a14:foregroundMark x1="19158" y1="44287" x2="19079" y2="48282"/>
                          <a14:foregroundMark x1="15082" y1="45230" x2="9783" y2="60188"/>
                          <a14:foregroundMark x1="30336" y1="84473" x2="32337" y2="90577"/>
                          <a14:foregroundMark x1="18207" y1="47468" x2="18633" y2="48768"/>
                          <a14:foregroundMark x1="85352" y1="64167" x2="86141" y2="66549"/>
                          <a14:foregroundMark x1="77717" y1="41107" x2="78543" y2="43602"/>
                          <a14:foregroundMark x1="84511" y1="50177" x2="87995" y2="63721"/>
                          <a14:foregroundMark x1="89266" y1="56066" x2="88881" y2="63499"/>
                          <a14:foregroundMark x1="85259" y1="73278" x2="75679" y2="84688"/>
                          <a14:foregroundMark x1="88043" y1="66313" x2="87228" y2="69022"/>
                          <a14:foregroundMark x1="88043" y1="69729" x2="87636" y2="71614"/>
                          <a14:foregroundMark x1="87772" y1="69611" x2="86413" y2="71849"/>
                          <a14:foregroundMark x1="46875" y1="93286" x2="46875" y2="93286"/>
                          <a14:foregroundMark x1="51223" y1="29682" x2="53804" y2="30389"/>
                          <a14:foregroundMark x1="60326" y1="31213" x2="58696" y2="31567"/>
                          <a14:backgroundMark x1="46603" y1="8245" x2="47283" y2="7303"/>
                          <a14:backgroundMark x1="47690" y1="7303" x2="45788" y2="12485"/>
                          <a14:backgroundMark x1="43750" y1="8363" x2="43614" y2="10836"/>
                          <a14:backgroundMark x1="44565" y1="8598" x2="50679" y2="9776"/>
                          <a14:backgroundMark x1="52582" y1="8716" x2="57065" y2="11190"/>
                          <a14:backgroundMark x1="52038" y1="8834" x2="52174" y2="12956"/>
                          <a14:backgroundMark x1="52989" y1="7420" x2="56250" y2="7656"/>
                          <a14:backgroundMark x1="53940" y1="5771" x2="56250" y2="9305"/>
                          <a14:backgroundMark x1="45109" y1="2709" x2="38315" y2="6007"/>
                          <a14:backgroundMark x1="87658" y1="72372" x2="87228" y2="73734"/>
                          <a14:backgroundMark x1="88619" y1="69330" x2="88471" y2="69798"/>
                          <a14:backgroundMark x1="90353" y1="63840" x2="89472" y2="66630"/>
                          <a14:backgroundMark x1="86957" y1="76443" x2="89266" y2="73734"/>
                          <a14:backgroundMark x1="91848" y1="60777" x2="90489" y2="68080"/>
                          <a14:backgroundMark x1="65897" y1="353" x2="41168" y2="11425"/>
                          <a14:backgroundMark x1="38723" y1="2827" x2="40217" y2="13310"/>
                          <a14:backgroundMark x1="48098" y1="2002" x2="38043" y2="11661"/>
                          <a14:backgroundMark x1="39402" y1="7892" x2="68207" y2="5300"/>
                          <a14:backgroundMark x1="45924" y1="2591" x2="64130" y2="7067"/>
                          <a14:backgroundMark x1="46603" y1="2827" x2="64130" y2="10954"/>
                          <a14:backgroundMark x1="37772" y1="9069" x2="63995" y2="16372"/>
                          <a14:backgroundMark x1="35326" y1="15783" x2="63043" y2="14959"/>
                          <a14:backgroundMark x1="39946" y1="18021" x2="67120" y2="19081"/>
                          <a14:backgroundMark x1="49728" y1="20141" x2="59647" y2="19670"/>
                          <a14:backgroundMark x1="46196" y1="22615" x2="60054" y2="19906"/>
                          <a14:backgroundMark x1="44293" y1="21437" x2="63723" y2="19552"/>
                          <a14:backgroundMark x1="43478" y1="21555" x2="56929" y2="21790"/>
                          <a14:backgroundMark x1="56929" y1="13310" x2="50543" y2="23675"/>
                          <a14:backgroundMark x1="49592" y1="47585" x2="38179" y2="71614"/>
                          <a14:backgroundMark x1="52446" y1="39929" x2="49321" y2="68669"/>
                          <a14:backgroundMark x1="25000" y1="52650" x2="65082" y2="54064"/>
                          <a14:backgroundMark x1="26223" y1="54299" x2="55707" y2="51826"/>
                          <a14:backgroundMark x1="26902" y1="56655" x2="64946" y2="57479"/>
                          <a14:backgroundMark x1="30978" y1="61013" x2="68750" y2="58422"/>
                          <a14:backgroundMark x1="28397" y1="63015" x2="69022" y2="60542"/>
                          <a14:backgroundMark x1="24321" y1="59953" x2="70380" y2="62898"/>
                          <a14:backgroundMark x1="43478" y1="50177" x2="45380" y2="73498"/>
                          <a14:backgroundMark x1="26223" y1="53475" x2="32745" y2="76443"/>
                          <a14:backgroundMark x1="30027" y1="57479" x2="45380" y2="80801"/>
                          <a14:backgroundMark x1="17799" y1="57244" x2="26902" y2="76561"/>
                          <a14:backgroundMark x1="20245" y1="58893" x2="36277" y2="74676"/>
                          <a14:backgroundMark x1="20652" y1="57479" x2="28804" y2="74558"/>
                          <a14:backgroundMark x1="18478" y1="58657" x2="25543" y2="73027"/>
                          <a14:backgroundMark x1="25951" y1="52886" x2="37092" y2="73852"/>
                          <a14:backgroundMark x1="34375" y1="47468" x2="40353" y2="62898"/>
                          <a14:backgroundMark x1="36277" y1="42403" x2="41576" y2="61366"/>
                          <a14:backgroundMark x1="44973" y1="41578" x2="34647" y2="54770"/>
                          <a14:backgroundMark x1="34375" y1="43934" x2="56250" y2="38869"/>
                          <a14:backgroundMark x1="43071" y1="39458" x2="54348" y2="41225"/>
                          <a14:backgroundMark x1="44022" y1="37809" x2="59375" y2="38869"/>
                          <a14:backgroundMark x1="48098" y1="37809" x2="64130" y2="42049"/>
                          <a14:backgroundMark x1="64130" y1="42049" x2="73098" y2="49941"/>
                          <a14:backgroundMark x1="67527" y1="45347" x2="73777" y2="57008"/>
                          <a14:backgroundMark x1="73505" y1="51237" x2="73370" y2="64547"/>
                          <a14:backgroundMark x1="63723" y1="46172" x2="61957" y2="62662"/>
                          <a14:backgroundMark x1="68478" y1="51826" x2="68207" y2="66549"/>
                          <a14:backgroundMark x1="66848" y1="49706" x2="71196" y2="64900"/>
                          <a14:backgroundMark x1="73777" y1="56419" x2="74457" y2="71143"/>
                          <a14:backgroundMark x1="74049" y1="61955" x2="66168" y2="72203"/>
                          <a14:backgroundMark x1="69293" y1="68080" x2="55707" y2="79505"/>
                          <a14:backgroundMark x1="69429" y1="71849" x2="57473" y2="81154"/>
                          <a14:backgroundMark x1="67120" y1="75147" x2="47418" y2="83628"/>
                          <a14:backgroundMark x1="68071" y1="66784" x2="50543" y2="75383"/>
                          <a14:backgroundMark x1="44293" y1="36985" x2="42120" y2="36985"/>
                          <a14:backgroundMark x1="30299" y1="44523" x2="20652" y2="59953"/>
                          <a14:backgroundMark x1="25000" y1="45819" x2="20924" y2="55948"/>
                          <a14:backgroundMark x1="20245" y1="49706" x2="17799" y2="60306"/>
                          <a14:backgroundMark x1="19429" y1="56419" x2="19429" y2="67845"/>
                          <a14:backgroundMark x1="18071" y1="63722" x2="20924" y2="70082"/>
                          <a14:backgroundMark x1="24592" y1="71967" x2="35326" y2="83628"/>
                          <a14:backgroundMark x1="27174" y1="79034" x2="44429" y2="84923"/>
                          <a14:backgroundMark x1="26495" y1="77856" x2="33424" y2="84452"/>
                          <a14:backgroundMark x1="21875" y1="61955" x2="23777" y2="71849"/>
                          <a14:backgroundMark x1="19973" y1="63486" x2="20652" y2="72438"/>
                          <a14:backgroundMark x1="18750" y1="65135" x2="19701" y2="68316"/>
                          <a14:backgroundMark x1="21467" y1="57244" x2="30027" y2="42874"/>
                          <a14:backgroundMark x1="19701" y1="51237" x2="33424" y2="41814"/>
                          <a14:backgroundMark x1="29755" y1="44287" x2="23098" y2="51001"/>
                          <a14:backgroundMark x1="26902" y1="45583" x2="23098" y2="49941"/>
                          <a14:backgroundMark x1="28668" y1="44759" x2="18342" y2="51826"/>
                          <a14:backgroundMark x1="26766" y1="43110" x2="17799" y2="52886"/>
                          <a14:backgroundMark x1="35054" y1="36985" x2="54076" y2="31567"/>
                          <a14:backgroundMark x1="45652" y1="34158" x2="65082" y2="34982"/>
                          <a14:backgroundMark x1="50000" y1="33451" x2="59375" y2="38869"/>
                          <a14:backgroundMark x1="63043" y1="37220" x2="75000" y2="47468"/>
                          <a14:backgroundMark x1="66848" y1="38516" x2="75408" y2="46172"/>
                          <a14:backgroundMark x1="66304" y1="38869" x2="77582" y2="55595"/>
                          <a14:backgroundMark x1="76223" y1="46643" x2="80571" y2="60306"/>
                          <a14:backgroundMark x1="77446" y1="47821" x2="79620" y2="61955"/>
                          <a14:backgroundMark x1="82201" y1="53239" x2="80027" y2="65371"/>
                          <a14:backgroundMark x1="81522" y1="67020" x2="75272" y2="75147"/>
                          <a14:backgroundMark x1="77446" y1="70318" x2="67527" y2="81390"/>
                          <a14:backgroundMark x1="74049" y1="77621" x2="60054" y2="85395"/>
                          <a14:backgroundMark x1="59918" y1="84452" x2="43750" y2="85512"/>
                          <a14:backgroundMark x1="44973" y1="85395" x2="58832" y2="85395"/>
                          <a14:backgroundMark x1="50272" y1="86808" x2="44022" y2="86337"/>
                          <a14:backgroundMark x1="43071" y1="85984" x2="53397" y2="85984"/>
                          <a14:backgroundMark x1="79348" y1="47821" x2="81658" y2="59482"/>
                          <a14:backgroundMark x1="75951" y1="43463" x2="79755" y2="51001"/>
                          <a14:backgroundMark x1="78397" y1="46996" x2="80707" y2="56655"/>
                          <a14:backgroundMark x1="80571" y1="58893" x2="81250" y2="62191"/>
                          <a14:backgroundMark x1="83832" y1="58657" x2="83152" y2="63840"/>
                          <a14:backgroundMark x1="82745" y1="57833" x2="82201" y2="66196"/>
                          <a14:backgroundMark x1="84103" y1="59717" x2="82745" y2="65135"/>
                          <a14:backgroundMark x1="45924" y1="33098" x2="68071" y2="380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741" t="24894" r="8693" b="4778"/>
            <a:stretch/>
          </p:blipFill>
          <p:spPr bwMode="auto">
            <a:xfrm>
              <a:off x="1683559" y="4618389"/>
              <a:ext cx="1280583" cy="1258230"/>
            </a:xfrm>
            <a:prstGeom prst="ellips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41CA0CBD-87BD-BAE8-3FE4-69BA16ED2472}"/>
                </a:ext>
              </a:extLst>
            </p:cNvPr>
            <p:cNvSpPr/>
            <p:nvPr/>
          </p:nvSpPr>
          <p:spPr>
            <a:xfrm>
              <a:off x="1755766" y="4663342"/>
              <a:ext cx="1148295" cy="1148298"/>
            </a:xfrm>
            <a:prstGeom prst="ellipse">
              <a:avLst/>
            </a:prstGeom>
            <a:blipFill>
              <a:blip r:embed="rId8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591F49EF-8514-8EA1-B3A7-B760D0893090}"/>
                </a:ext>
              </a:extLst>
            </p:cNvPr>
            <p:cNvGrpSpPr/>
            <p:nvPr/>
          </p:nvGrpSpPr>
          <p:grpSpPr>
            <a:xfrm>
              <a:off x="1565058" y="4446551"/>
              <a:ext cx="1537358" cy="1601905"/>
              <a:chOff x="2201630" y="2392840"/>
              <a:chExt cx="1537358" cy="1601905"/>
            </a:xfrm>
          </p:grpSpPr>
          <p:pic>
            <p:nvPicPr>
              <p:cNvPr id="52" name="Picture 6">
                <a:extLst>
                  <a:ext uri="{FF2B5EF4-FFF2-40B4-BE49-F238E27FC236}">
                    <a16:creationId xmlns:a16="http://schemas.microsoft.com/office/drawing/2014/main" id="{6B360430-8253-44EC-930E-D58401E694B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9">
                <a:clrChange>
                  <a:clrFrom>
                    <a:srgbClr val="FDFDFD"/>
                  </a:clrFrom>
                  <a:clrTo>
                    <a:srgbClr val="FDFDFD">
                      <a:alpha val="0"/>
                    </a:srgbClr>
                  </a:clrTo>
                </a:clrChange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160" t="17987" r="18885" b="17456"/>
              <a:stretch/>
            </p:blipFill>
            <p:spPr bwMode="auto">
              <a:xfrm>
                <a:off x="2201630" y="2392840"/>
                <a:ext cx="1537358" cy="1601905"/>
              </a:xfrm>
              <a:prstGeom prst="ellipse">
                <a:avLst/>
              </a:prstGeom>
              <a:noFill/>
              <a:effectLst>
                <a:glow rad="38100">
                  <a:srgbClr val="F6F4D2"/>
                </a:glo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5" name="Picture 2">
                <a:extLst>
                  <a:ext uri="{FF2B5EF4-FFF2-40B4-BE49-F238E27FC236}">
                    <a16:creationId xmlns:a16="http://schemas.microsoft.com/office/drawing/2014/main" id="{A40A9E0E-0A1D-A63C-11AB-04156A317BC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0">
                <a:clrChange>
                  <a:clrFrom>
                    <a:srgbClr val="37446E"/>
                  </a:clrFrom>
                  <a:clrTo>
                    <a:srgbClr val="37446E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399" t="39848" r="30518" b="37778"/>
              <a:stretch/>
            </p:blipFill>
            <p:spPr bwMode="auto">
              <a:xfrm>
                <a:off x="2359473" y="2602361"/>
                <a:ext cx="1199302" cy="11896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0B02F5A9-6592-53D3-8AD1-3323465F7255}"/>
              </a:ext>
            </a:extLst>
          </p:cNvPr>
          <p:cNvGrpSpPr/>
          <p:nvPr/>
        </p:nvGrpSpPr>
        <p:grpSpPr>
          <a:xfrm>
            <a:off x="3783326" y="1976947"/>
            <a:ext cx="1030636" cy="1073908"/>
            <a:chOff x="2201630" y="2392840"/>
            <a:chExt cx="1537358" cy="1601905"/>
          </a:xfrm>
        </p:grpSpPr>
        <p:pic>
          <p:nvPicPr>
            <p:cNvPr id="58" name="Picture 6">
              <a:extLst>
                <a:ext uri="{FF2B5EF4-FFF2-40B4-BE49-F238E27FC236}">
                  <a16:creationId xmlns:a16="http://schemas.microsoft.com/office/drawing/2014/main" id="{E2BC2410-603B-8CDF-BDBA-AC26388D933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clrChange>
                <a:clrFrom>
                  <a:srgbClr val="FDFDFD"/>
                </a:clrFrom>
                <a:clrTo>
                  <a:srgbClr val="FDFDFD">
                    <a:alpha val="0"/>
                  </a:srgbClr>
                </a:clrTo>
              </a:clrChange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160" t="17987" r="18885" b="17456"/>
            <a:stretch/>
          </p:blipFill>
          <p:spPr bwMode="auto">
            <a:xfrm>
              <a:off x="2201630" y="2392840"/>
              <a:ext cx="1537358" cy="1601905"/>
            </a:xfrm>
            <a:prstGeom prst="ellipse">
              <a:avLst/>
            </a:prstGeom>
            <a:noFill/>
            <a:effectLst>
              <a:glow rad="38100">
                <a:srgbClr val="F6F4D2"/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9" name="Picture 2">
              <a:extLst>
                <a:ext uri="{FF2B5EF4-FFF2-40B4-BE49-F238E27FC236}">
                  <a16:creationId xmlns:a16="http://schemas.microsoft.com/office/drawing/2014/main" id="{18BF2FE7-C875-EF22-378B-8D2E7DC692A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clrChange>
                <a:clrFrom>
                  <a:srgbClr val="37446E"/>
                </a:clrFrom>
                <a:clrTo>
                  <a:srgbClr val="37446E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399" t="39848" r="30518" b="37778"/>
            <a:stretch/>
          </p:blipFill>
          <p:spPr bwMode="auto">
            <a:xfrm>
              <a:off x="2359473" y="2602361"/>
              <a:ext cx="1199302" cy="11896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63428FE1-D8CF-3312-98A1-145B17EF6502}"/>
              </a:ext>
            </a:extLst>
          </p:cNvPr>
          <p:cNvSpPr txBox="1"/>
          <p:nvPr/>
        </p:nvSpPr>
        <p:spPr>
          <a:xfrm>
            <a:off x="3411129" y="4595279"/>
            <a:ext cx="2104743" cy="464230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우주 배경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+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양상 기호가 기록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: </a:t>
            </a: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우주에 기호가 떠 있어 별과 같은 느낌을 줌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1D0ACC48-D199-1787-6AD9-61895C12A4A1}"/>
              </a:ext>
            </a:extLst>
          </p:cNvPr>
          <p:cNvSpPr txBox="1"/>
          <p:nvPr/>
        </p:nvSpPr>
        <p:spPr>
          <a:xfrm>
            <a:off x="1450975" y="6016077"/>
            <a:ext cx="1630254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 슬롯도 여기에 넣어야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할듯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?</a:t>
            </a:r>
          </a:p>
        </p:txBody>
      </p:sp>
      <p:grpSp>
        <p:nvGrpSpPr>
          <p:cNvPr id="1369" name="그룹 1368">
            <a:extLst>
              <a:ext uri="{FF2B5EF4-FFF2-40B4-BE49-F238E27FC236}">
                <a16:creationId xmlns:a16="http://schemas.microsoft.com/office/drawing/2014/main" id="{A9AE27F5-044C-0E65-D002-124003A502D1}"/>
              </a:ext>
            </a:extLst>
          </p:cNvPr>
          <p:cNvGrpSpPr/>
          <p:nvPr/>
        </p:nvGrpSpPr>
        <p:grpSpPr>
          <a:xfrm>
            <a:off x="9243281" y="4643571"/>
            <a:ext cx="4109985" cy="3537679"/>
            <a:chOff x="6736690" y="2826395"/>
            <a:chExt cx="4109985" cy="3537679"/>
          </a:xfrm>
        </p:grpSpPr>
        <p:grpSp>
          <p:nvGrpSpPr>
            <p:cNvPr id="1370" name="그룹 1369">
              <a:extLst>
                <a:ext uri="{FF2B5EF4-FFF2-40B4-BE49-F238E27FC236}">
                  <a16:creationId xmlns:a16="http://schemas.microsoft.com/office/drawing/2014/main" id="{54C43B62-2A0B-1F0B-010C-785E6DF0F743}"/>
                </a:ext>
              </a:extLst>
            </p:cNvPr>
            <p:cNvGrpSpPr/>
            <p:nvPr/>
          </p:nvGrpSpPr>
          <p:grpSpPr>
            <a:xfrm>
              <a:off x="6736690" y="3057772"/>
              <a:ext cx="4109985" cy="3306302"/>
              <a:chOff x="6736690" y="3057772"/>
              <a:chExt cx="4109985" cy="3306302"/>
            </a:xfrm>
          </p:grpSpPr>
          <p:sp>
            <p:nvSpPr>
              <p:cNvPr id="1378" name="직사각형 1377">
                <a:extLst>
                  <a:ext uri="{FF2B5EF4-FFF2-40B4-BE49-F238E27FC236}">
                    <a16:creationId xmlns:a16="http://schemas.microsoft.com/office/drawing/2014/main" id="{4F4E5C40-8002-D8B0-C6D3-50245CE7CA9F}"/>
                  </a:ext>
                </a:extLst>
              </p:cNvPr>
              <p:cNvSpPr/>
              <p:nvPr/>
            </p:nvSpPr>
            <p:spPr>
              <a:xfrm>
                <a:off x="6736690" y="3057772"/>
                <a:ext cx="4109985" cy="3306302"/>
              </a:xfrm>
              <a:prstGeom prst="rect">
                <a:avLst/>
              </a:prstGeom>
              <a:solidFill>
                <a:srgbClr val="1C1E22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379" name="그룹 1378">
                <a:extLst>
                  <a:ext uri="{FF2B5EF4-FFF2-40B4-BE49-F238E27FC236}">
                    <a16:creationId xmlns:a16="http://schemas.microsoft.com/office/drawing/2014/main" id="{C0092220-CED5-4BCF-1170-1C78B5B26718}"/>
                  </a:ext>
                </a:extLst>
              </p:cNvPr>
              <p:cNvGrpSpPr/>
              <p:nvPr/>
            </p:nvGrpSpPr>
            <p:grpSpPr>
              <a:xfrm>
                <a:off x="6736691" y="3057772"/>
                <a:ext cx="4109984" cy="313023"/>
                <a:chOff x="6425572" y="3401740"/>
                <a:chExt cx="4109984" cy="313023"/>
              </a:xfrm>
            </p:grpSpPr>
            <p:grpSp>
              <p:nvGrpSpPr>
                <p:cNvPr id="1074" name="그룹 1073">
                  <a:extLst>
                    <a:ext uri="{FF2B5EF4-FFF2-40B4-BE49-F238E27FC236}">
                      <a16:creationId xmlns:a16="http://schemas.microsoft.com/office/drawing/2014/main" id="{529042A8-152E-8C3D-6FFD-25889FD338CA}"/>
                    </a:ext>
                  </a:extLst>
                </p:cNvPr>
                <p:cNvGrpSpPr/>
                <p:nvPr/>
              </p:nvGrpSpPr>
              <p:grpSpPr>
                <a:xfrm>
                  <a:off x="6425572" y="3401740"/>
                  <a:ext cx="4109984" cy="313023"/>
                  <a:chOff x="1439025" y="1395560"/>
                  <a:chExt cx="4109984" cy="313023"/>
                </a:xfrm>
              </p:grpSpPr>
              <p:sp>
                <p:nvSpPr>
                  <p:cNvPr id="1076" name="직사각형 1075">
                    <a:extLst>
                      <a:ext uri="{FF2B5EF4-FFF2-40B4-BE49-F238E27FC236}">
                        <a16:creationId xmlns:a16="http://schemas.microsoft.com/office/drawing/2014/main" id="{C40F8D46-C031-AC58-69B0-B2DCD5284ED7}"/>
                      </a:ext>
                    </a:extLst>
                  </p:cNvPr>
                  <p:cNvSpPr/>
                  <p:nvPr/>
                </p:nvSpPr>
                <p:spPr>
                  <a:xfrm>
                    <a:off x="1439025" y="1395560"/>
                    <a:ext cx="4109984" cy="313023"/>
                  </a:xfrm>
                  <a:prstGeom prst="rect">
                    <a:avLst/>
                  </a:prstGeom>
                  <a:solidFill>
                    <a:srgbClr val="14181A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077" name="TextBox 1076">
                    <a:extLst>
                      <a:ext uri="{FF2B5EF4-FFF2-40B4-BE49-F238E27FC236}">
                        <a16:creationId xmlns:a16="http://schemas.microsoft.com/office/drawing/2014/main" id="{A29EDF24-56DE-8625-A457-19F4960A4E39}"/>
                      </a:ext>
                    </a:extLst>
                  </p:cNvPr>
                  <p:cNvSpPr txBox="1"/>
                  <p:nvPr/>
                </p:nvSpPr>
                <p:spPr>
                  <a:xfrm>
                    <a:off x="1759568" y="1436655"/>
                    <a:ext cx="3468899" cy="230832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pPr algn="ctr">
                      <a:spcAft>
                        <a:spcPts val="300"/>
                      </a:spcAft>
                    </a:pPr>
                    <a:r>
                      <a:rPr lang="ko-KR" altLang="en-US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기록한 두 양상이 같으면 </a:t>
                    </a:r>
                    <a:r>
                      <a:rPr lang="en-US" altLang="ko-KR" sz="900" dirty="0" err="1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Slot_L</a:t>
                    </a:r>
                    <a:r>
                      <a:rPr lang="ko-KR" altLang="en-US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과 </a:t>
                    </a:r>
                    <a:r>
                      <a:rPr lang="en-US" altLang="ko-KR" sz="900" dirty="0" err="1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Slot_R</a:t>
                    </a:r>
                    <a:r>
                      <a:rPr lang="ko-KR" altLang="en-US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 대신 </a:t>
                    </a:r>
                    <a:r>
                      <a:rPr lang="en-US" altLang="ko-KR" sz="900" dirty="0" err="1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Slot_M</a:t>
                    </a:r>
                    <a:r>
                      <a:rPr lang="ko-KR" altLang="en-US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에 기호를 표시합니다</a:t>
                    </a:r>
                    <a:r>
                      <a:rPr lang="en-US" altLang="ko-KR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.</a:t>
                    </a:r>
                  </a:p>
                </p:txBody>
              </p:sp>
            </p:grpSp>
            <p:cxnSp>
              <p:nvCxnSpPr>
                <p:cNvPr id="1075" name="직선 연결선 1074">
                  <a:extLst>
                    <a:ext uri="{FF2B5EF4-FFF2-40B4-BE49-F238E27FC236}">
                      <a16:creationId xmlns:a16="http://schemas.microsoft.com/office/drawing/2014/main" id="{4CF3F4EC-38E4-D649-A2C3-F42D24D6D0B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425572" y="3714763"/>
                  <a:ext cx="4109984" cy="0"/>
                </a:xfrm>
                <a:prstGeom prst="line">
                  <a:avLst/>
                </a:prstGeom>
                <a:ln w="3175">
                  <a:gradFill flip="none" rotWithShape="1">
                    <a:gsLst>
                      <a:gs pos="25000">
                        <a:srgbClr val="F6F4D2">
                          <a:alpha val="20000"/>
                          <a:lumMod val="20000"/>
                        </a:srgbClr>
                      </a:gs>
                      <a:gs pos="0">
                        <a:srgbClr val="F6F4D2">
                          <a:alpha val="0"/>
                          <a:lumMod val="0"/>
                        </a:srgbClr>
                      </a:gs>
                      <a:gs pos="75000">
                        <a:srgbClr val="F6F4D2">
                          <a:alpha val="20000"/>
                          <a:lumMod val="20000"/>
                        </a:srgbClr>
                      </a:gs>
                      <a:gs pos="50000">
                        <a:srgbClr val="F6F4D2">
                          <a:alpha val="20000"/>
                          <a:lumMod val="30000"/>
                        </a:srgbClr>
                      </a:gs>
                      <a:gs pos="100000">
                        <a:srgbClr val="F6F4D2">
                          <a:alpha val="0"/>
                          <a:lumMod val="0"/>
                        </a:srgbClr>
                      </a:gs>
                    </a:gsLst>
                    <a:lin ang="0" scaled="1"/>
                    <a:tileRect/>
                  </a:gra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80" name="그룹 1379">
                <a:extLst>
                  <a:ext uri="{FF2B5EF4-FFF2-40B4-BE49-F238E27FC236}">
                    <a16:creationId xmlns:a16="http://schemas.microsoft.com/office/drawing/2014/main" id="{0D1F57E2-C8DF-BB47-52DA-906EF42B2D22}"/>
                  </a:ext>
                </a:extLst>
              </p:cNvPr>
              <p:cNvGrpSpPr/>
              <p:nvPr/>
            </p:nvGrpSpPr>
            <p:grpSpPr>
              <a:xfrm>
                <a:off x="7199949" y="3693546"/>
                <a:ext cx="3183467" cy="2492254"/>
                <a:chOff x="6721930" y="4037514"/>
                <a:chExt cx="3183467" cy="2492254"/>
              </a:xfrm>
            </p:grpSpPr>
            <p:grpSp>
              <p:nvGrpSpPr>
                <p:cNvPr id="1381" name="그룹 1380">
                  <a:extLst>
                    <a:ext uri="{FF2B5EF4-FFF2-40B4-BE49-F238E27FC236}">
                      <a16:creationId xmlns:a16="http://schemas.microsoft.com/office/drawing/2014/main" id="{CC21959E-C4A0-3A09-32D8-5BB4E532021A}"/>
                    </a:ext>
                  </a:extLst>
                </p:cNvPr>
                <p:cNvGrpSpPr/>
                <p:nvPr/>
              </p:nvGrpSpPr>
              <p:grpSpPr>
                <a:xfrm>
                  <a:off x="7873066" y="4037514"/>
                  <a:ext cx="2032331" cy="909682"/>
                  <a:chOff x="8066996" y="4168835"/>
                  <a:chExt cx="2032331" cy="909682"/>
                </a:xfrm>
              </p:grpSpPr>
              <p:grpSp>
                <p:nvGrpSpPr>
                  <p:cNvPr id="1033" name="그룹 1032">
                    <a:extLst>
                      <a:ext uri="{FF2B5EF4-FFF2-40B4-BE49-F238E27FC236}">
                        <a16:creationId xmlns:a16="http://schemas.microsoft.com/office/drawing/2014/main" id="{08B78691-561C-401C-12DD-DEAAFF0648A2}"/>
                      </a:ext>
                    </a:extLst>
                  </p:cNvPr>
                  <p:cNvGrpSpPr/>
                  <p:nvPr/>
                </p:nvGrpSpPr>
                <p:grpSpPr>
                  <a:xfrm>
                    <a:off x="8605505" y="4201288"/>
                    <a:ext cx="955313" cy="877229"/>
                    <a:chOff x="8659342" y="3911823"/>
                    <a:chExt cx="1188484" cy="1091342"/>
                  </a:xfrm>
                </p:grpSpPr>
                <p:grpSp>
                  <p:nvGrpSpPr>
                    <p:cNvPr id="1064" name="그룹 1063">
                      <a:extLst>
                        <a:ext uri="{FF2B5EF4-FFF2-40B4-BE49-F238E27FC236}">
                          <a16:creationId xmlns:a16="http://schemas.microsoft.com/office/drawing/2014/main" id="{CF32C7FB-5C9E-5655-B4EC-053B49BFC47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659342" y="3911823"/>
                      <a:ext cx="545671" cy="1091342"/>
                      <a:chOff x="7133779" y="5363493"/>
                      <a:chExt cx="545671" cy="1091342"/>
                    </a:xfrm>
                  </p:grpSpPr>
                  <p:sp>
                    <p:nvSpPr>
                      <p:cNvPr id="1068" name="자유형: 도형 1067">
                        <a:extLst>
                          <a:ext uri="{FF2B5EF4-FFF2-40B4-BE49-F238E27FC236}">
                            <a16:creationId xmlns:a16="http://schemas.microsoft.com/office/drawing/2014/main" id="{6E96204C-D099-43B4-1D81-7B78ED5E33C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33779" y="5363493"/>
                        <a:ext cx="545671" cy="1091342"/>
                      </a:xfrm>
                      <a:custGeom>
                        <a:avLst/>
                        <a:gdLst>
                          <a:gd name="connsiteX0" fmla="*/ 467252 w 467252"/>
                          <a:gd name="connsiteY0" fmla="*/ 0 h 934504"/>
                          <a:gd name="connsiteX1" fmla="*/ 467252 w 467252"/>
                          <a:gd name="connsiteY1" fmla="*/ 934504 h 934504"/>
                          <a:gd name="connsiteX2" fmla="*/ 0 w 467252"/>
                          <a:gd name="connsiteY2" fmla="*/ 467252 h 934504"/>
                          <a:gd name="connsiteX3" fmla="*/ 467252 w 467252"/>
                          <a:gd name="connsiteY3" fmla="*/ 0 h 93450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467252" h="934504">
                            <a:moveTo>
                              <a:pt x="467252" y="0"/>
                            </a:moveTo>
                            <a:lnTo>
                              <a:pt x="467252" y="934504"/>
                            </a:lnTo>
                            <a:cubicBezTo>
                              <a:pt x="209196" y="934504"/>
                              <a:pt x="0" y="725308"/>
                              <a:pt x="0" y="467252"/>
                            </a:cubicBezTo>
                            <a:cubicBezTo>
                              <a:pt x="0" y="209196"/>
                              <a:pt x="209196" y="0"/>
                              <a:pt x="467252" y="0"/>
                            </a:cubicBezTo>
                            <a:close/>
                          </a:path>
                        </a:pathLst>
                      </a:custGeom>
                      <a:blipFill>
                        <a:blip r:embed="rId11"/>
                        <a:stretch>
                          <a:fillRect/>
                        </a:stretch>
                      </a:blipFill>
                      <a:ln>
                        <a:solidFill>
                          <a:srgbClr val="FBE8A5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square" rtlCol="0" anchor="ctr">
                        <a:noAutofit/>
                      </a:bodyPr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072" name="직사각형 1071">
                        <a:extLst>
                          <a:ext uri="{FF2B5EF4-FFF2-40B4-BE49-F238E27FC236}">
                            <a16:creationId xmlns:a16="http://schemas.microsoft.com/office/drawing/2014/main" id="{5DCBB1C4-B55F-EFAC-7CED-5DA9D5A3ED9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9900" y="5701020"/>
                        <a:ext cx="416288" cy="416288"/>
                      </a:xfrm>
                      <a:prstGeom prst="rect">
                        <a:avLst/>
                      </a:prstGeom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n w="12700">
                        <a:solidFill>
                          <a:srgbClr val="D4CFC5"/>
                        </a:solidFill>
                        <a:prstDash val="sysDash"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</p:grpSp>
                <p:grpSp>
                  <p:nvGrpSpPr>
                    <p:cNvPr id="1065" name="그룹 1064">
                      <a:extLst>
                        <a:ext uri="{FF2B5EF4-FFF2-40B4-BE49-F238E27FC236}">
                          <a16:creationId xmlns:a16="http://schemas.microsoft.com/office/drawing/2014/main" id="{B7E4AFDB-7850-71DF-2ED9-149A10578FF6}"/>
                        </a:ext>
                      </a:extLst>
                    </p:cNvPr>
                    <p:cNvGrpSpPr/>
                    <p:nvPr/>
                  </p:nvGrpSpPr>
                  <p:grpSpPr>
                    <a:xfrm flipH="1">
                      <a:off x="9302155" y="3911823"/>
                      <a:ext cx="545671" cy="1091342"/>
                      <a:chOff x="7133779" y="5363493"/>
                      <a:chExt cx="545671" cy="1091342"/>
                    </a:xfrm>
                  </p:grpSpPr>
                  <p:sp>
                    <p:nvSpPr>
                      <p:cNvPr id="1066" name="자유형: 도형 1065">
                        <a:extLst>
                          <a:ext uri="{FF2B5EF4-FFF2-40B4-BE49-F238E27FC236}">
                            <a16:creationId xmlns:a16="http://schemas.microsoft.com/office/drawing/2014/main" id="{D691AA06-E93B-9D12-E1D9-D6E4781183B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33779" y="5363493"/>
                        <a:ext cx="545671" cy="1091342"/>
                      </a:xfrm>
                      <a:custGeom>
                        <a:avLst/>
                        <a:gdLst>
                          <a:gd name="connsiteX0" fmla="*/ 467252 w 467252"/>
                          <a:gd name="connsiteY0" fmla="*/ 0 h 934504"/>
                          <a:gd name="connsiteX1" fmla="*/ 467252 w 467252"/>
                          <a:gd name="connsiteY1" fmla="*/ 934504 h 934504"/>
                          <a:gd name="connsiteX2" fmla="*/ 0 w 467252"/>
                          <a:gd name="connsiteY2" fmla="*/ 467252 h 934504"/>
                          <a:gd name="connsiteX3" fmla="*/ 467252 w 467252"/>
                          <a:gd name="connsiteY3" fmla="*/ 0 h 93450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467252" h="934504">
                            <a:moveTo>
                              <a:pt x="467252" y="0"/>
                            </a:moveTo>
                            <a:lnTo>
                              <a:pt x="467252" y="934504"/>
                            </a:lnTo>
                            <a:cubicBezTo>
                              <a:pt x="209196" y="934504"/>
                              <a:pt x="0" y="725308"/>
                              <a:pt x="0" y="467252"/>
                            </a:cubicBezTo>
                            <a:cubicBezTo>
                              <a:pt x="0" y="209196"/>
                              <a:pt x="209196" y="0"/>
                              <a:pt x="467252" y="0"/>
                            </a:cubicBezTo>
                            <a:close/>
                          </a:path>
                        </a:pathLst>
                      </a:custGeom>
                      <a:blipFill>
                        <a:blip r:embed="rId11"/>
                        <a:stretch>
                          <a:fillRect/>
                        </a:stretch>
                      </a:blipFill>
                      <a:ln>
                        <a:solidFill>
                          <a:srgbClr val="FBE8A5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square" rtlCol="0" anchor="ctr">
                        <a:noAutofit/>
                      </a:bodyPr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067" name="직사각형 1066">
                        <a:extLst>
                          <a:ext uri="{FF2B5EF4-FFF2-40B4-BE49-F238E27FC236}">
                            <a16:creationId xmlns:a16="http://schemas.microsoft.com/office/drawing/2014/main" id="{85CD3F0A-4189-A8A8-D1AA-54887984491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9900" y="5701020"/>
                        <a:ext cx="416288" cy="416288"/>
                      </a:xfrm>
                      <a:prstGeom prst="rect">
                        <a:avLst/>
                      </a:prstGeom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n w="12700">
                        <a:solidFill>
                          <a:srgbClr val="D4CFC5"/>
                        </a:solidFill>
                        <a:prstDash val="sysDash"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</p:grpSp>
              </p:grpSp>
              <p:grpSp>
                <p:nvGrpSpPr>
                  <p:cNvPr id="1034" name="그룹 1033">
                    <a:extLst>
                      <a:ext uri="{FF2B5EF4-FFF2-40B4-BE49-F238E27FC236}">
                        <a16:creationId xmlns:a16="http://schemas.microsoft.com/office/drawing/2014/main" id="{7DBDAB2F-F904-AE67-8AB5-40234F0D15E6}"/>
                      </a:ext>
                    </a:extLst>
                  </p:cNvPr>
                  <p:cNvGrpSpPr/>
                  <p:nvPr/>
                </p:nvGrpSpPr>
                <p:grpSpPr>
                  <a:xfrm>
                    <a:off x="8066996" y="4168835"/>
                    <a:ext cx="2032331" cy="440194"/>
                    <a:chOff x="8066996" y="4168835"/>
                    <a:chExt cx="2032331" cy="440194"/>
                  </a:xfrm>
                </p:grpSpPr>
                <p:grpSp>
                  <p:nvGrpSpPr>
                    <p:cNvPr id="1035" name="그룹 1034">
                      <a:extLst>
                        <a:ext uri="{FF2B5EF4-FFF2-40B4-BE49-F238E27FC236}">
                          <a16:creationId xmlns:a16="http://schemas.microsoft.com/office/drawing/2014/main" id="{D45F546A-0F72-8CD9-C3F5-4C979C87D04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285112" y="4168835"/>
                      <a:ext cx="814215" cy="440194"/>
                      <a:chOff x="9575034" y="4001152"/>
                      <a:chExt cx="814215" cy="440194"/>
                    </a:xfrm>
                  </p:grpSpPr>
                  <p:sp>
                    <p:nvSpPr>
                      <p:cNvPr id="1050" name="TextBox 1049">
                        <a:extLst>
                          <a:ext uri="{FF2B5EF4-FFF2-40B4-BE49-F238E27FC236}">
                            <a16:creationId xmlns:a16="http://schemas.microsoft.com/office/drawing/2014/main" id="{47E4BE6D-8150-77A1-B4D1-FD46D1399B06}"/>
                          </a:ext>
                        </a:extLst>
                      </p:cNvPr>
                      <p:cNvSpPr txBox="1"/>
                      <p:nvPr/>
                    </p:nvSpPr>
                    <p:spPr>
                      <a:xfrm flipH="1">
                        <a:off x="9974564" y="4001152"/>
                        <a:ext cx="414685" cy="2308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90000" rIns="0" rtlCol="0">
                        <a:spAutoFit/>
                      </a:bodyPr>
                      <a:lstStyle/>
                      <a:p>
                        <a:r>
                          <a:rPr lang="en-US" altLang="ko-KR" sz="900" dirty="0" err="1">
                            <a:solidFill>
                              <a:srgbClr val="D4CFC5"/>
                            </a:solidFill>
                            <a:latin typeface="Pretendard Medium" panose="02000603000000020004" pitchFamily="2" charset="-127"/>
                            <a:ea typeface="Pretendard Medium" panose="02000603000000020004" pitchFamily="2" charset="-127"/>
                            <a:cs typeface="Pretendard Medium" panose="02000603000000020004" pitchFamily="2" charset="-127"/>
                          </a:rPr>
                          <a:t>Slot_R</a:t>
                        </a:r>
                        <a:endParaRPr lang="en-US" altLang="ko-KR" sz="9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endParaRPr>
                      </a:p>
                    </p:txBody>
                  </p:sp>
                  <p:grpSp>
                    <p:nvGrpSpPr>
                      <p:cNvPr id="1054" name="그룹 1053">
                        <a:extLst>
                          <a:ext uri="{FF2B5EF4-FFF2-40B4-BE49-F238E27FC236}">
                            <a16:creationId xmlns:a16="http://schemas.microsoft.com/office/drawing/2014/main" id="{49F0FBEC-AC52-C973-D068-8215CA1FD914}"/>
                          </a:ext>
                        </a:extLst>
                      </p:cNvPr>
                      <p:cNvGrpSpPr/>
                      <p:nvPr/>
                    </p:nvGrpSpPr>
                    <p:grpSpPr>
                      <a:xfrm flipH="1">
                        <a:off x="9575034" y="4116568"/>
                        <a:ext cx="399530" cy="324778"/>
                        <a:chOff x="-319081" y="5548649"/>
                        <a:chExt cx="399530" cy="324778"/>
                      </a:xfrm>
                      <a:effectLst>
                        <a:glow rad="25400">
                          <a:srgbClr val="E9E9EA"/>
                        </a:glow>
                      </a:effectLst>
                    </p:grpSpPr>
                    <p:sp>
                      <p:nvSpPr>
                        <p:cNvPr id="1056" name="타원 1055">
                          <a:extLst>
                            <a:ext uri="{FF2B5EF4-FFF2-40B4-BE49-F238E27FC236}">
                              <a16:creationId xmlns:a16="http://schemas.microsoft.com/office/drawing/2014/main" id="{8E45B5AC-6253-B2C3-451A-0ED3E2D2EE4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449" y="5801427"/>
                          <a:ext cx="72000" cy="72000"/>
                        </a:xfrm>
                        <a:prstGeom prst="ellipse">
                          <a:avLst/>
                        </a:prstGeom>
                        <a:solidFill>
                          <a:schemeClr val="bg1"/>
                        </a:solidFill>
                        <a:ln w="12700">
                          <a:solidFill>
                            <a:srgbClr val="605550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cxnSp>
                      <p:nvCxnSpPr>
                        <p:cNvPr id="1060" name="연결선: 꺾임 1059">
                          <a:extLst>
                            <a:ext uri="{FF2B5EF4-FFF2-40B4-BE49-F238E27FC236}">
                              <a16:creationId xmlns:a16="http://schemas.microsoft.com/office/drawing/2014/main" id="{695A783D-9170-CE8A-AD4A-D4056E4530B3}"/>
                            </a:ext>
                          </a:extLst>
                        </p:cNvPr>
                        <p:cNvCxnSpPr>
                          <a:cxnSpLocks/>
                          <a:stCxn id="1056" idx="0"/>
                          <a:endCxn id="1050" idx="3"/>
                        </p:cNvCxnSpPr>
                        <p:nvPr/>
                      </p:nvCxnSpPr>
                      <p:spPr>
                        <a:xfrm rot="16200000" flipV="1">
                          <a:off x="-263705" y="5493273"/>
                          <a:ext cx="252778" cy="363530"/>
                        </a:xfrm>
                        <a:prstGeom prst="bentConnector2">
                          <a:avLst/>
                        </a:prstGeom>
                        <a:ln w="12700">
                          <a:solidFill>
                            <a:srgbClr val="605550"/>
                          </a:solidFill>
                          <a:tailEnd type="triangle"/>
                        </a:ln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</p:grpSp>
                <p:grpSp>
                  <p:nvGrpSpPr>
                    <p:cNvPr id="1036" name="그룹 1035">
                      <a:extLst>
                        <a:ext uri="{FF2B5EF4-FFF2-40B4-BE49-F238E27FC236}">
                          <a16:creationId xmlns:a16="http://schemas.microsoft.com/office/drawing/2014/main" id="{0C586E6D-90CA-C918-4C68-E97DFC9F5F0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066996" y="4168835"/>
                      <a:ext cx="814215" cy="440194"/>
                      <a:chOff x="8225269" y="4001152"/>
                      <a:chExt cx="814215" cy="440194"/>
                    </a:xfrm>
                  </p:grpSpPr>
                  <p:sp>
                    <p:nvSpPr>
                      <p:cNvPr id="1038" name="TextBox 1037">
                        <a:extLst>
                          <a:ext uri="{FF2B5EF4-FFF2-40B4-BE49-F238E27FC236}">
                            <a16:creationId xmlns:a16="http://schemas.microsoft.com/office/drawing/2014/main" id="{B7BC94B5-6EFC-B784-604C-756FBEE74931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225269" y="4001152"/>
                        <a:ext cx="414685" cy="2308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rIns="90000" rtlCol="0">
                        <a:spAutoFit/>
                      </a:bodyPr>
                      <a:lstStyle/>
                      <a:p>
                        <a:r>
                          <a:rPr lang="en-US" altLang="ko-KR" sz="900" dirty="0" err="1">
                            <a:solidFill>
                              <a:srgbClr val="D4CFC5"/>
                            </a:solidFill>
                            <a:latin typeface="Pretendard Medium" panose="02000603000000020004" pitchFamily="2" charset="-127"/>
                            <a:ea typeface="Pretendard Medium" panose="02000603000000020004" pitchFamily="2" charset="-127"/>
                            <a:cs typeface="Pretendard Medium" panose="02000603000000020004" pitchFamily="2" charset="-127"/>
                          </a:rPr>
                          <a:t>Slot_L</a:t>
                        </a:r>
                        <a:endParaRPr lang="en-US" altLang="ko-KR" sz="9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endParaRPr>
                      </a:p>
                    </p:txBody>
                  </p:sp>
                  <p:grpSp>
                    <p:nvGrpSpPr>
                      <p:cNvPr id="1040" name="그룹 1039">
                        <a:extLst>
                          <a:ext uri="{FF2B5EF4-FFF2-40B4-BE49-F238E27FC236}">
                            <a16:creationId xmlns:a16="http://schemas.microsoft.com/office/drawing/2014/main" id="{42943B4C-24A0-40D4-9146-EB2E9F3C14DD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639954" y="4116568"/>
                        <a:ext cx="399530" cy="324778"/>
                        <a:chOff x="-319081" y="5548649"/>
                        <a:chExt cx="399530" cy="324778"/>
                      </a:xfrm>
                      <a:effectLst>
                        <a:glow rad="25400">
                          <a:srgbClr val="E9E9EA"/>
                        </a:glow>
                      </a:effectLst>
                    </p:grpSpPr>
                    <p:sp>
                      <p:nvSpPr>
                        <p:cNvPr id="1048" name="타원 1047">
                          <a:extLst>
                            <a:ext uri="{FF2B5EF4-FFF2-40B4-BE49-F238E27FC236}">
                              <a16:creationId xmlns:a16="http://schemas.microsoft.com/office/drawing/2014/main" id="{E0388F31-0022-E4F2-47A4-2032A26166F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449" y="5801427"/>
                          <a:ext cx="72000" cy="72000"/>
                        </a:xfrm>
                        <a:prstGeom prst="ellipse">
                          <a:avLst/>
                        </a:prstGeom>
                        <a:solidFill>
                          <a:schemeClr val="bg1"/>
                        </a:solidFill>
                        <a:ln w="12700">
                          <a:solidFill>
                            <a:srgbClr val="605550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cxnSp>
                      <p:nvCxnSpPr>
                        <p:cNvPr id="1049" name="연결선: 꺾임 1048">
                          <a:extLst>
                            <a:ext uri="{FF2B5EF4-FFF2-40B4-BE49-F238E27FC236}">
                              <a16:creationId xmlns:a16="http://schemas.microsoft.com/office/drawing/2014/main" id="{B6E45227-9613-7C49-406D-131883451DED}"/>
                            </a:ext>
                          </a:extLst>
                        </p:cNvPr>
                        <p:cNvCxnSpPr>
                          <a:cxnSpLocks/>
                          <a:stCxn id="1048" idx="0"/>
                          <a:endCxn id="1038" idx="3"/>
                        </p:cNvCxnSpPr>
                        <p:nvPr/>
                      </p:nvCxnSpPr>
                      <p:spPr>
                        <a:xfrm rot="16200000" flipV="1">
                          <a:off x="-263705" y="5493273"/>
                          <a:ext cx="252778" cy="363530"/>
                        </a:xfrm>
                        <a:prstGeom prst="bentConnector2">
                          <a:avLst/>
                        </a:prstGeom>
                        <a:ln w="12700">
                          <a:solidFill>
                            <a:srgbClr val="605550"/>
                          </a:solidFill>
                          <a:tailEnd type="triangle"/>
                        </a:ln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</p:grpSp>
              </p:grpSp>
            </p:grpSp>
            <p:grpSp>
              <p:nvGrpSpPr>
                <p:cNvPr id="1382" name="그룹 1381">
                  <a:extLst>
                    <a:ext uri="{FF2B5EF4-FFF2-40B4-BE49-F238E27FC236}">
                      <a16:creationId xmlns:a16="http://schemas.microsoft.com/office/drawing/2014/main" id="{7AF8CACF-35DE-2A95-DDB0-1E4D1F24C9B9}"/>
                    </a:ext>
                  </a:extLst>
                </p:cNvPr>
                <p:cNvGrpSpPr/>
                <p:nvPr/>
              </p:nvGrpSpPr>
              <p:grpSpPr>
                <a:xfrm>
                  <a:off x="6721930" y="4662820"/>
                  <a:ext cx="1502446" cy="1171966"/>
                  <a:chOff x="6721930" y="4662820"/>
                  <a:chExt cx="1502446" cy="1171966"/>
                </a:xfrm>
              </p:grpSpPr>
              <p:grpSp>
                <p:nvGrpSpPr>
                  <p:cNvPr id="1394" name="그룹 1393">
                    <a:extLst>
                      <a:ext uri="{FF2B5EF4-FFF2-40B4-BE49-F238E27FC236}">
                        <a16:creationId xmlns:a16="http://schemas.microsoft.com/office/drawing/2014/main" id="{8CAD17BE-6EC2-E542-F532-E531EBCB817F}"/>
                      </a:ext>
                    </a:extLst>
                  </p:cNvPr>
                  <p:cNvGrpSpPr/>
                  <p:nvPr/>
                </p:nvGrpSpPr>
                <p:grpSpPr>
                  <a:xfrm>
                    <a:off x="6721930" y="4772171"/>
                    <a:ext cx="949137" cy="964139"/>
                    <a:chOff x="6632890" y="4579060"/>
                    <a:chExt cx="1180800" cy="1199464"/>
                  </a:xfrm>
                </p:grpSpPr>
                <p:grpSp>
                  <p:nvGrpSpPr>
                    <p:cNvPr id="1406" name="그룹 1405">
                      <a:extLst>
                        <a:ext uri="{FF2B5EF4-FFF2-40B4-BE49-F238E27FC236}">
                          <a16:creationId xmlns:a16="http://schemas.microsoft.com/office/drawing/2014/main" id="{4BB93384-37EE-4C19-AA54-6CEB068CDDD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632890" y="4579060"/>
                      <a:ext cx="1180800" cy="1180800"/>
                      <a:chOff x="9102083" y="5104287"/>
                      <a:chExt cx="1191600" cy="1191600"/>
                    </a:xfrm>
                  </p:grpSpPr>
                  <p:pic>
                    <p:nvPicPr>
                      <p:cNvPr id="1028" name="Picture 2">
                        <a:extLst>
                          <a:ext uri="{FF2B5EF4-FFF2-40B4-BE49-F238E27FC236}">
                            <a16:creationId xmlns:a16="http://schemas.microsoft.com/office/drawing/2014/main" id="{794DB2E3-18A5-0903-365A-F104FC017A7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4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5">
                                <a14:imgEffect>
                                  <a14:backgroundRemoval t="3298" b="93286" l="9783" r="91033">
                                    <a14:foregroundMark x1="17002" y1="66866" x2="16033" y2="69258"/>
                                    <a14:foregroundMark x1="19158" y1="44287" x2="19079" y2="48282"/>
                                    <a14:foregroundMark x1="15082" y1="45230" x2="9783" y2="60188"/>
                                    <a14:foregroundMark x1="30336" y1="84473" x2="32337" y2="90577"/>
                                    <a14:foregroundMark x1="18207" y1="47468" x2="18633" y2="48768"/>
                                    <a14:foregroundMark x1="85352" y1="64167" x2="86141" y2="66549"/>
                                    <a14:foregroundMark x1="77717" y1="41107" x2="78543" y2="43602"/>
                                    <a14:foregroundMark x1="84511" y1="50177" x2="87995" y2="63721"/>
                                    <a14:foregroundMark x1="89266" y1="56066" x2="88881" y2="63499"/>
                                    <a14:foregroundMark x1="85259" y1="73278" x2="75679" y2="84688"/>
                                    <a14:foregroundMark x1="88043" y1="66313" x2="87228" y2="69022"/>
                                    <a14:foregroundMark x1="88043" y1="69729" x2="87636" y2="71614"/>
                                    <a14:foregroundMark x1="87772" y1="69611" x2="86413" y2="71849"/>
                                    <a14:foregroundMark x1="46875" y1="93286" x2="46875" y2="93286"/>
                                    <a14:foregroundMark x1="51223" y1="29682" x2="53804" y2="30389"/>
                                    <a14:foregroundMark x1="60326" y1="31213" x2="58696" y2="31567"/>
                                    <a14:backgroundMark x1="46603" y1="8245" x2="47283" y2="7303"/>
                                    <a14:backgroundMark x1="47690" y1="7303" x2="45788" y2="12485"/>
                                    <a14:backgroundMark x1="43750" y1="8363" x2="43614" y2="10836"/>
                                    <a14:backgroundMark x1="44565" y1="8598" x2="50679" y2="9776"/>
                                    <a14:backgroundMark x1="52582" y1="8716" x2="57065" y2="11190"/>
                                    <a14:backgroundMark x1="52038" y1="8834" x2="52174" y2="12956"/>
                                    <a14:backgroundMark x1="52989" y1="7420" x2="56250" y2="7656"/>
                                    <a14:backgroundMark x1="53940" y1="5771" x2="56250" y2="9305"/>
                                    <a14:backgroundMark x1="45109" y1="2709" x2="38315" y2="6007"/>
                                    <a14:backgroundMark x1="87658" y1="72372" x2="87228" y2="73734"/>
                                    <a14:backgroundMark x1="88619" y1="69330" x2="88471" y2="69798"/>
                                    <a14:backgroundMark x1="90353" y1="63840" x2="89472" y2="66630"/>
                                    <a14:backgroundMark x1="86957" y1="76443" x2="89266" y2="73734"/>
                                    <a14:backgroundMark x1="91848" y1="60777" x2="90489" y2="68080"/>
                                    <a14:backgroundMark x1="65897" y1="353" x2="41168" y2="11425"/>
                                    <a14:backgroundMark x1="38723" y1="2827" x2="40217" y2="13310"/>
                                    <a14:backgroundMark x1="48098" y1="2002" x2="38043" y2="11661"/>
                                    <a14:backgroundMark x1="39402" y1="7892" x2="68207" y2="5300"/>
                                    <a14:backgroundMark x1="45924" y1="2591" x2="64130" y2="7067"/>
                                    <a14:backgroundMark x1="46603" y1="2827" x2="64130" y2="10954"/>
                                    <a14:backgroundMark x1="37772" y1="9069" x2="63995" y2="16372"/>
                                    <a14:backgroundMark x1="35326" y1="15783" x2="63043" y2="14959"/>
                                    <a14:backgroundMark x1="39946" y1="18021" x2="67120" y2="19081"/>
                                    <a14:backgroundMark x1="49728" y1="20141" x2="59647" y2="19670"/>
                                    <a14:backgroundMark x1="46196" y1="22615" x2="60054" y2="19906"/>
                                    <a14:backgroundMark x1="44293" y1="21437" x2="63723" y2="19552"/>
                                    <a14:backgroundMark x1="43478" y1="21555" x2="56929" y2="21790"/>
                                    <a14:backgroundMark x1="56929" y1="13310" x2="50543" y2="23675"/>
                                    <a14:backgroundMark x1="49592" y1="47585" x2="38179" y2="71614"/>
                                    <a14:backgroundMark x1="52446" y1="39929" x2="49321" y2="68669"/>
                                    <a14:backgroundMark x1="25000" y1="52650" x2="65082" y2="54064"/>
                                    <a14:backgroundMark x1="26223" y1="54299" x2="55707" y2="51826"/>
                                    <a14:backgroundMark x1="26902" y1="56655" x2="64946" y2="57479"/>
                                    <a14:backgroundMark x1="30978" y1="61013" x2="68750" y2="58422"/>
                                    <a14:backgroundMark x1="28397" y1="63015" x2="69022" y2="60542"/>
                                    <a14:backgroundMark x1="24321" y1="59953" x2="70380" y2="62898"/>
                                    <a14:backgroundMark x1="43478" y1="50177" x2="45380" y2="73498"/>
                                    <a14:backgroundMark x1="26223" y1="53475" x2="32745" y2="76443"/>
                                    <a14:backgroundMark x1="30027" y1="57479" x2="45380" y2="80801"/>
                                    <a14:backgroundMark x1="17799" y1="57244" x2="26902" y2="76561"/>
                                    <a14:backgroundMark x1="20245" y1="58893" x2="36277" y2="74676"/>
                                    <a14:backgroundMark x1="20652" y1="57479" x2="28804" y2="74558"/>
                                    <a14:backgroundMark x1="18478" y1="58657" x2="25543" y2="73027"/>
                                    <a14:backgroundMark x1="25951" y1="52886" x2="37092" y2="73852"/>
                                    <a14:backgroundMark x1="34375" y1="47468" x2="40353" y2="62898"/>
                                    <a14:backgroundMark x1="36277" y1="42403" x2="41576" y2="61366"/>
                                    <a14:backgroundMark x1="44973" y1="41578" x2="34647" y2="54770"/>
                                    <a14:backgroundMark x1="34375" y1="43934" x2="56250" y2="38869"/>
                                    <a14:backgroundMark x1="43071" y1="39458" x2="54348" y2="41225"/>
                                    <a14:backgroundMark x1="44022" y1="37809" x2="59375" y2="38869"/>
                                    <a14:backgroundMark x1="48098" y1="37809" x2="64130" y2="42049"/>
                                    <a14:backgroundMark x1="64130" y1="42049" x2="73098" y2="49941"/>
                                    <a14:backgroundMark x1="67527" y1="45347" x2="73777" y2="57008"/>
                                    <a14:backgroundMark x1="73505" y1="51237" x2="73370" y2="64547"/>
                                    <a14:backgroundMark x1="63723" y1="46172" x2="61957" y2="62662"/>
                                    <a14:backgroundMark x1="68478" y1="51826" x2="68207" y2="66549"/>
                                    <a14:backgroundMark x1="66848" y1="49706" x2="71196" y2="64900"/>
                                    <a14:backgroundMark x1="73777" y1="56419" x2="74457" y2="71143"/>
                                    <a14:backgroundMark x1="74049" y1="61955" x2="66168" y2="72203"/>
                                    <a14:backgroundMark x1="69293" y1="68080" x2="55707" y2="79505"/>
                                    <a14:backgroundMark x1="69429" y1="71849" x2="57473" y2="81154"/>
                                    <a14:backgroundMark x1="67120" y1="75147" x2="47418" y2="83628"/>
                                    <a14:backgroundMark x1="68071" y1="66784" x2="50543" y2="75383"/>
                                    <a14:backgroundMark x1="44293" y1="36985" x2="42120" y2="36985"/>
                                    <a14:backgroundMark x1="30299" y1="44523" x2="20652" y2="59953"/>
                                    <a14:backgroundMark x1="25000" y1="45819" x2="20924" y2="55948"/>
                                    <a14:backgroundMark x1="20245" y1="49706" x2="17799" y2="60306"/>
                                    <a14:backgroundMark x1="19429" y1="56419" x2="19429" y2="67845"/>
                                    <a14:backgroundMark x1="18071" y1="63722" x2="20924" y2="70082"/>
                                    <a14:backgroundMark x1="24592" y1="71967" x2="35326" y2="83628"/>
                                    <a14:backgroundMark x1="27174" y1="79034" x2="44429" y2="84923"/>
                                    <a14:backgroundMark x1="26495" y1="77856" x2="33424" y2="84452"/>
                                    <a14:backgroundMark x1="21875" y1="61955" x2="23777" y2="71849"/>
                                    <a14:backgroundMark x1="19973" y1="63486" x2="20652" y2="72438"/>
                                    <a14:backgroundMark x1="18750" y1="65135" x2="19701" y2="68316"/>
                                    <a14:backgroundMark x1="21467" y1="57244" x2="30027" y2="42874"/>
                                    <a14:backgroundMark x1="19701" y1="51237" x2="33424" y2="41814"/>
                                    <a14:backgroundMark x1="29755" y1="44287" x2="23098" y2="51001"/>
                                    <a14:backgroundMark x1="26902" y1="45583" x2="23098" y2="49941"/>
                                    <a14:backgroundMark x1="28668" y1="44759" x2="18342" y2="51826"/>
                                    <a14:backgroundMark x1="26766" y1="43110" x2="17799" y2="52886"/>
                                    <a14:backgroundMark x1="35054" y1="36985" x2="54076" y2="31567"/>
                                    <a14:backgroundMark x1="45652" y1="34158" x2="65082" y2="34982"/>
                                    <a14:backgroundMark x1="50000" y1="33451" x2="59375" y2="38869"/>
                                    <a14:backgroundMark x1="63043" y1="37220" x2="75000" y2="47468"/>
                                    <a14:backgroundMark x1="66848" y1="38516" x2="75408" y2="46172"/>
                                    <a14:backgroundMark x1="66304" y1="38869" x2="77582" y2="55595"/>
                                    <a14:backgroundMark x1="76223" y1="46643" x2="80571" y2="60306"/>
                                    <a14:backgroundMark x1="77446" y1="47821" x2="79620" y2="61955"/>
                                    <a14:backgroundMark x1="82201" y1="53239" x2="80027" y2="65371"/>
                                    <a14:backgroundMark x1="81522" y1="67020" x2="75272" y2="75147"/>
                                    <a14:backgroundMark x1="77446" y1="70318" x2="67527" y2="81390"/>
                                    <a14:backgroundMark x1="74049" y1="77621" x2="60054" y2="85395"/>
                                    <a14:backgroundMark x1="59918" y1="84452" x2="43750" y2="85512"/>
                                    <a14:backgroundMark x1="44973" y1="85395" x2="58832" y2="85395"/>
                                    <a14:backgroundMark x1="50272" y1="86808" x2="44022" y2="86337"/>
                                    <a14:backgroundMark x1="43071" y1="85984" x2="53397" y2="85984"/>
                                    <a14:backgroundMark x1="79348" y1="47821" x2="81658" y2="59482"/>
                                    <a14:backgroundMark x1="75951" y1="43463" x2="79755" y2="51001"/>
                                    <a14:backgroundMark x1="78397" y1="46996" x2="80707" y2="56655"/>
                                    <a14:backgroundMark x1="80571" y1="58893" x2="81250" y2="62191"/>
                                    <a14:backgroundMark x1="83832" y1="58657" x2="83152" y2="63840"/>
                                    <a14:backgroundMark x1="82745" y1="57833" x2="82201" y2="66196"/>
                                    <a14:backgroundMark x1="84103" y1="59717" x2="82745" y2="65135"/>
                                    <a14:backgroundMark x1="45924" y1="33098" x2="68071" y2="38045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8741" t="24894" r="8693" b="4778"/>
                      <a:stretch/>
                    </p:blipFill>
                    <p:spPr bwMode="auto">
                      <a:xfrm>
                        <a:off x="9102083" y="5104287"/>
                        <a:ext cx="1191600" cy="1191600"/>
                      </a:xfrm>
                      <a:prstGeom prst="ellipse">
                        <a:avLst/>
                      </a:prstGeom>
                      <a:noFill/>
                      <a:effectLst>
                        <a:softEdge rad="0"/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029" name="그림 1028" descr="하늘, 천체, 별자리, 대기권 밖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F699C50A-10F4-02ED-1D03-BB7132D0F763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6"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7">
                                <a14:imgEffect>
                                  <a14:brightnessContrast bright="-40000" contrast="40000"/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6368" r="24493" b="30285"/>
                      <a:stretch/>
                    </p:blipFill>
                    <p:spPr>
                      <a:xfrm>
                        <a:off x="9158926" y="5151187"/>
                        <a:ext cx="1080000" cy="1080000"/>
                      </a:xfrm>
                      <a:prstGeom prst="ellipse">
                        <a:avLst/>
                      </a:prstGeom>
                      <a:ln>
                        <a:solidFill>
                          <a:srgbClr val="F6F4D2"/>
                        </a:solidFill>
                      </a:ln>
                    </p:spPr>
                  </p:pic>
                  <p:cxnSp>
                    <p:nvCxnSpPr>
                      <p:cNvPr id="1030" name="직선 연결선 1029">
                        <a:extLst>
                          <a:ext uri="{FF2B5EF4-FFF2-40B4-BE49-F238E27FC236}">
                            <a16:creationId xmlns:a16="http://schemas.microsoft.com/office/drawing/2014/main" id="{43C9B955-481F-4FD7-BC8C-44EE3F03C1EF}"/>
                          </a:ext>
                        </a:extLst>
                      </p:cNvPr>
                      <p:cNvCxnSpPr>
                        <a:cxnSpLocks/>
                        <a:stCxn id="1029" idx="0"/>
                        <a:endCxn id="1029" idx="4"/>
                      </p:cNvCxnSpPr>
                      <p:nvPr/>
                    </p:nvCxnSpPr>
                    <p:spPr>
                      <a:xfrm>
                        <a:off x="9698924" y="5151187"/>
                        <a:ext cx="0" cy="1080000"/>
                      </a:xfrm>
                      <a:prstGeom prst="line">
                        <a:avLst/>
                      </a:prstGeom>
                      <a:ln w="9525">
                        <a:gradFill flip="none" rotWithShape="1">
                          <a:gsLst>
                            <a:gs pos="25000">
                              <a:srgbClr val="F6F4D2">
                                <a:alpha val="20000"/>
                                <a:lumMod val="100000"/>
                              </a:srgbClr>
                            </a:gs>
                            <a:gs pos="0">
                              <a:srgbClr val="F6F4D2">
                                <a:alpha val="0"/>
                                <a:lumMod val="100000"/>
                              </a:srgbClr>
                            </a:gs>
                            <a:gs pos="75000">
                              <a:srgbClr val="F6F4D2">
                                <a:alpha val="20000"/>
                                <a:lumMod val="100000"/>
                              </a:srgbClr>
                            </a:gs>
                            <a:gs pos="50000">
                              <a:srgbClr val="F6F4D2">
                                <a:lumMod val="100000"/>
                                <a:alpha val="50000"/>
                              </a:srgbClr>
                            </a:gs>
                            <a:gs pos="100000">
                              <a:srgbClr val="F6F4D2">
                                <a:alpha val="0"/>
                                <a:lumMod val="100000"/>
                              </a:srgbClr>
                            </a:gs>
                          </a:gsLst>
                          <a:lin ang="16200000" scaled="1"/>
                          <a:tileRect/>
                        </a:gra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sp>
                  <p:nvSpPr>
                    <p:cNvPr id="1407" name="별: 꼭짓점 4개 1406">
                      <a:extLst>
                        <a:ext uri="{FF2B5EF4-FFF2-40B4-BE49-F238E27FC236}">
                          <a16:creationId xmlns:a16="http://schemas.microsoft.com/office/drawing/2014/main" id="{DB217867-5128-F082-A6FC-080BB23D687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08858" y="5547692"/>
                      <a:ext cx="230832" cy="230832"/>
                    </a:xfrm>
                    <a:prstGeom prst="star4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6350">
                      <a:solidFill>
                        <a:srgbClr val="00206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</p:grpSp>
              <p:grpSp>
                <p:nvGrpSpPr>
                  <p:cNvPr id="1397" name="그룹 1396">
                    <a:extLst>
                      <a:ext uri="{FF2B5EF4-FFF2-40B4-BE49-F238E27FC236}">
                        <a16:creationId xmlns:a16="http://schemas.microsoft.com/office/drawing/2014/main" id="{C94C5B95-B22F-1FD7-09CC-FE036EBD8989}"/>
                      </a:ext>
                    </a:extLst>
                  </p:cNvPr>
                  <p:cNvGrpSpPr/>
                  <p:nvPr/>
                </p:nvGrpSpPr>
                <p:grpSpPr>
                  <a:xfrm>
                    <a:off x="7791901" y="4662820"/>
                    <a:ext cx="432000" cy="230832"/>
                    <a:chOff x="7791901" y="4570476"/>
                    <a:chExt cx="432000" cy="230832"/>
                  </a:xfrm>
                </p:grpSpPr>
                <p:sp>
                  <p:nvSpPr>
                    <p:cNvPr id="1404" name="화살표: 오른쪽 1403">
                      <a:extLst>
                        <a:ext uri="{FF2B5EF4-FFF2-40B4-BE49-F238E27FC236}">
                          <a16:creationId xmlns:a16="http://schemas.microsoft.com/office/drawing/2014/main" id="{F27EF89F-8B6A-BEBD-994E-8A99205C658D}"/>
                        </a:ext>
                      </a:extLst>
                    </p:cNvPr>
                    <p:cNvSpPr/>
                    <p:nvPr/>
                  </p:nvSpPr>
                  <p:spPr>
                    <a:xfrm rot="18972039">
                      <a:off x="7791901" y="4645228"/>
                      <a:ext cx="432000" cy="81328"/>
                    </a:xfrm>
                    <a:prstGeom prst="rightArrow">
                      <a:avLst/>
                    </a:prstGeom>
                    <a:solidFill>
                      <a:srgbClr val="D4CFC5"/>
                    </a:solidFill>
                    <a:ln w="3175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405" name="TextBox 1404">
                      <a:extLst>
                        <a:ext uri="{FF2B5EF4-FFF2-40B4-BE49-F238E27FC236}">
                          <a16:creationId xmlns:a16="http://schemas.microsoft.com/office/drawing/2014/main" id="{9C28E70D-5C71-28E0-4F1C-5302DEA045E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794702" y="4570476"/>
                      <a:ext cx="426399" cy="230832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rIns="0" rtlCol="0">
                      <a:spAutoFit/>
                    </a:bodyPr>
                    <a:lstStyle/>
                    <a:p>
                      <a:r>
                        <a:rPr lang="ko-KR" altLang="en-US" sz="900" dirty="0">
                          <a:solidFill>
                            <a:srgbClr val="D4CFC5"/>
                          </a:solidFill>
                          <a:effectLst>
                            <a:glow rad="127000">
                              <a:srgbClr val="212227"/>
                            </a:glow>
                          </a:effectLs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다른 양상</a:t>
                      </a:r>
                      <a:endParaRPr lang="en-US" altLang="ko-KR" sz="900" dirty="0">
                        <a:solidFill>
                          <a:srgbClr val="D4CFC5"/>
                        </a:solidFill>
                        <a:effectLst>
                          <a:glow rad="127000">
                            <a:srgbClr val="212227"/>
                          </a:glow>
                        </a:effectLst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p:txBody>
                </p:sp>
              </p:grpSp>
              <p:grpSp>
                <p:nvGrpSpPr>
                  <p:cNvPr id="1398" name="그룹 1397">
                    <a:extLst>
                      <a:ext uri="{FF2B5EF4-FFF2-40B4-BE49-F238E27FC236}">
                        <a16:creationId xmlns:a16="http://schemas.microsoft.com/office/drawing/2014/main" id="{FA5CFDE4-0524-1378-CEC4-4CC20ACD9623}"/>
                      </a:ext>
                    </a:extLst>
                  </p:cNvPr>
                  <p:cNvGrpSpPr/>
                  <p:nvPr/>
                </p:nvGrpSpPr>
                <p:grpSpPr>
                  <a:xfrm>
                    <a:off x="7792376" y="5603954"/>
                    <a:ext cx="432000" cy="230832"/>
                    <a:chOff x="7792376" y="5616340"/>
                    <a:chExt cx="432000" cy="230832"/>
                  </a:xfrm>
                </p:grpSpPr>
                <p:sp>
                  <p:nvSpPr>
                    <p:cNvPr id="1402" name="화살표: 오른쪽 1401">
                      <a:extLst>
                        <a:ext uri="{FF2B5EF4-FFF2-40B4-BE49-F238E27FC236}">
                          <a16:creationId xmlns:a16="http://schemas.microsoft.com/office/drawing/2014/main" id="{F2BFF8A4-000A-6E6F-451A-D0C7B0B054BE}"/>
                        </a:ext>
                      </a:extLst>
                    </p:cNvPr>
                    <p:cNvSpPr/>
                    <p:nvPr/>
                  </p:nvSpPr>
                  <p:spPr>
                    <a:xfrm rot="2627961" flipV="1">
                      <a:off x="7792376" y="5691092"/>
                      <a:ext cx="432000" cy="81328"/>
                    </a:xfrm>
                    <a:prstGeom prst="rightArrow">
                      <a:avLst/>
                    </a:prstGeom>
                    <a:solidFill>
                      <a:srgbClr val="D4CFC5"/>
                    </a:solidFill>
                    <a:ln w="3175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403" name="TextBox 1402">
                      <a:extLst>
                        <a:ext uri="{FF2B5EF4-FFF2-40B4-BE49-F238E27FC236}">
                          <a16:creationId xmlns:a16="http://schemas.microsoft.com/office/drawing/2014/main" id="{957606E8-6C0F-107D-6205-3B029898EE3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795177" y="5616340"/>
                      <a:ext cx="426399" cy="230832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rIns="0" rtlCol="0">
                      <a:spAutoFit/>
                    </a:bodyPr>
                    <a:lstStyle/>
                    <a:p>
                      <a:r>
                        <a:rPr lang="ko-KR" altLang="en-US" sz="900" dirty="0">
                          <a:solidFill>
                            <a:srgbClr val="D4CFC5"/>
                          </a:solidFill>
                          <a:effectLst>
                            <a:glow rad="127000">
                              <a:srgbClr val="212227"/>
                            </a:glow>
                          </a:effectLs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같은 양상</a:t>
                      </a:r>
                      <a:endParaRPr lang="en-US" altLang="ko-KR" sz="900" dirty="0">
                        <a:solidFill>
                          <a:srgbClr val="D4CFC5"/>
                        </a:solidFill>
                        <a:effectLst>
                          <a:glow rad="127000">
                            <a:srgbClr val="212227"/>
                          </a:glow>
                        </a:effectLst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p:txBody>
                </p:sp>
              </p:grpSp>
            </p:grpSp>
            <p:grpSp>
              <p:nvGrpSpPr>
                <p:cNvPr id="1383" name="그룹 1382">
                  <a:extLst>
                    <a:ext uri="{FF2B5EF4-FFF2-40B4-BE49-F238E27FC236}">
                      <a16:creationId xmlns:a16="http://schemas.microsoft.com/office/drawing/2014/main" id="{2B5C5614-DA65-13D1-F317-380A126D423C}"/>
                    </a:ext>
                  </a:extLst>
                </p:cNvPr>
                <p:cNvGrpSpPr/>
                <p:nvPr/>
              </p:nvGrpSpPr>
              <p:grpSpPr>
                <a:xfrm>
                  <a:off x="8450834" y="5445727"/>
                  <a:ext cx="1333304" cy="1084041"/>
                  <a:chOff x="8560204" y="5458113"/>
                  <a:chExt cx="1333304" cy="1084041"/>
                </a:xfrm>
              </p:grpSpPr>
              <p:grpSp>
                <p:nvGrpSpPr>
                  <p:cNvPr id="1384" name="그룹 1383">
                    <a:extLst>
                      <a:ext uri="{FF2B5EF4-FFF2-40B4-BE49-F238E27FC236}">
                        <a16:creationId xmlns:a16="http://schemas.microsoft.com/office/drawing/2014/main" id="{81F7A73D-5177-A772-A9C9-4EFBE9AAB32E}"/>
                      </a:ext>
                    </a:extLst>
                  </p:cNvPr>
                  <p:cNvGrpSpPr/>
                  <p:nvPr/>
                </p:nvGrpSpPr>
                <p:grpSpPr>
                  <a:xfrm>
                    <a:off x="8560204" y="5458113"/>
                    <a:ext cx="876794" cy="876794"/>
                    <a:chOff x="8733375" y="5475412"/>
                    <a:chExt cx="1090800" cy="1090800"/>
                  </a:xfrm>
                </p:grpSpPr>
                <p:sp>
                  <p:nvSpPr>
                    <p:cNvPr id="1392" name="타원 1391">
                      <a:extLst>
                        <a:ext uri="{FF2B5EF4-FFF2-40B4-BE49-F238E27FC236}">
                          <a16:creationId xmlns:a16="http://schemas.microsoft.com/office/drawing/2014/main" id="{7FC3B8C3-01DD-8995-8CB2-7774DB5D638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733375" y="5475412"/>
                      <a:ext cx="1090800" cy="1090800"/>
                    </a:xfrm>
                    <a:prstGeom prst="ellipse">
                      <a:avLst/>
                    </a:prstGeom>
                    <a:blipFill>
                      <a:blip r:embed="rId11"/>
                      <a:stretch>
                        <a:fillRect/>
                      </a:stretch>
                    </a:blipFill>
                    <a:ln>
                      <a:solidFill>
                        <a:srgbClr val="FBE8A5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393" name="직사각형 1392">
                      <a:extLst>
                        <a:ext uri="{FF2B5EF4-FFF2-40B4-BE49-F238E27FC236}">
                          <a16:creationId xmlns:a16="http://schemas.microsoft.com/office/drawing/2014/main" id="{10288E92-32EB-96D3-5108-5E75F020ACF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78084" y="5698469"/>
                      <a:ext cx="801382" cy="644687"/>
                    </a:xfrm>
                    <a:prstGeom prst="rect">
                      <a:avLst/>
                    </a:prstGeom>
                    <a:solidFill>
                      <a:schemeClr val="tx1">
                        <a:lumMod val="75000"/>
                        <a:lumOff val="25000"/>
                      </a:schemeClr>
                    </a:solidFill>
                    <a:ln w="12700">
                      <a:solidFill>
                        <a:srgbClr val="D4CFC5"/>
                      </a:solidFill>
                      <a:prstDash val="sysDash"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grpSp>
                <p:nvGrpSpPr>
                  <p:cNvPr id="1385" name="그룹 1384">
                    <a:extLst>
                      <a:ext uri="{FF2B5EF4-FFF2-40B4-BE49-F238E27FC236}">
                        <a16:creationId xmlns:a16="http://schemas.microsoft.com/office/drawing/2014/main" id="{15E545C8-CDF3-04EB-3444-7D0A2164869F}"/>
                      </a:ext>
                    </a:extLst>
                  </p:cNvPr>
                  <p:cNvGrpSpPr/>
                  <p:nvPr/>
                </p:nvGrpSpPr>
                <p:grpSpPr>
                  <a:xfrm flipH="1">
                    <a:off x="8959560" y="5964505"/>
                    <a:ext cx="933948" cy="577649"/>
                    <a:chOff x="8361713" y="5887149"/>
                    <a:chExt cx="933948" cy="577649"/>
                  </a:xfrm>
                </p:grpSpPr>
                <p:sp>
                  <p:nvSpPr>
                    <p:cNvPr id="1386" name="TextBox 1385">
                      <a:extLst>
                        <a:ext uri="{FF2B5EF4-FFF2-40B4-BE49-F238E27FC236}">
                          <a16:creationId xmlns:a16="http://schemas.microsoft.com/office/drawing/2014/main" id="{3A8F01BB-2013-C527-A3C9-37757759A1D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361713" y="6233966"/>
                      <a:ext cx="534418" cy="230832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90000" rIns="90000" rtlCol="0">
                      <a:spAutoFit/>
                    </a:bodyPr>
                    <a:lstStyle/>
                    <a:p>
                      <a:r>
                        <a:rPr lang="en-US" altLang="ko-KR" sz="900" dirty="0" err="1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Slot_M</a:t>
                      </a:r>
                      <a:endParaRPr lang="en-US" altLang="ko-KR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p:txBody>
                </p:sp>
                <p:grpSp>
                  <p:nvGrpSpPr>
                    <p:cNvPr id="1387" name="그룹 1386">
                      <a:extLst>
                        <a:ext uri="{FF2B5EF4-FFF2-40B4-BE49-F238E27FC236}">
                          <a16:creationId xmlns:a16="http://schemas.microsoft.com/office/drawing/2014/main" id="{96703C33-43DA-7AAE-C927-A1BDF6933D8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896131" y="5887149"/>
                      <a:ext cx="399530" cy="462232"/>
                      <a:chOff x="-319081" y="5801427"/>
                      <a:chExt cx="399530" cy="462232"/>
                    </a:xfrm>
                    <a:effectLst>
                      <a:glow rad="25400">
                        <a:srgbClr val="E9E9EA"/>
                      </a:glow>
                    </a:effectLst>
                  </p:grpSpPr>
                  <p:sp>
                    <p:nvSpPr>
                      <p:cNvPr id="1390" name="타원 1389">
                        <a:extLst>
                          <a:ext uri="{FF2B5EF4-FFF2-40B4-BE49-F238E27FC236}">
                            <a16:creationId xmlns:a16="http://schemas.microsoft.com/office/drawing/2014/main" id="{92BBC11F-13A5-FF34-2A95-56C02DBEAC8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449" y="5801427"/>
                        <a:ext cx="72000" cy="72000"/>
                      </a:xfrm>
                      <a:prstGeom prst="ellipse">
                        <a:avLst/>
                      </a:prstGeom>
                      <a:solidFill>
                        <a:schemeClr val="bg1"/>
                      </a:solidFill>
                      <a:ln w="12700">
                        <a:solidFill>
                          <a:srgbClr val="60555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cxnSp>
                    <p:nvCxnSpPr>
                      <p:cNvPr id="1391" name="연결선: 꺾임 1390">
                        <a:extLst>
                          <a:ext uri="{FF2B5EF4-FFF2-40B4-BE49-F238E27FC236}">
                            <a16:creationId xmlns:a16="http://schemas.microsoft.com/office/drawing/2014/main" id="{D976A111-6229-2C6A-F21F-CCA238A1D0A9}"/>
                          </a:ext>
                        </a:extLst>
                      </p:cNvPr>
                      <p:cNvCxnSpPr>
                        <a:cxnSpLocks/>
                        <a:stCxn id="1390" idx="4"/>
                        <a:endCxn id="1386" idx="3"/>
                      </p:cNvCxnSpPr>
                      <p:nvPr/>
                    </p:nvCxnSpPr>
                    <p:spPr>
                      <a:xfrm rot="5400000">
                        <a:off x="-332433" y="5886778"/>
                        <a:ext cx="390233" cy="363530"/>
                      </a:xfrm>
                      <a:prstGeom prst="bentConnector2">
                        <a:avLst/>
                      </a:prstGeom>
                      <a:ln w="12700">
                        <a:solidFill>
                          <a:srgbClr val="605550"/>
                        </a:solidFill>
                        <a:tailEnd type="triangl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</p:grpSp>
          </p:grpSp>
        </p:grpSp>
        <p:grpSp>
          <p:nvGrpSpPr>
            <p:cNvPr id="1371" name="그룹 1370">
              <a:extLst>
                <a:ext uri="{FF2B5EF4-FFF2-40B4-BE49-F238E27FC236}">
                  <a16:creationId xmlns:a16="http://schemas.microsoft.com/office/drawing/2014/main" id="{89566175-07BE-6758-6261-948FA7A0EC78}"/>
                </a:ext>
              </a:extLst>
            </p:cNvPr>
            <p:cNvGrpSpPr/>
            <p:nvPr/>
          </p:nvGrpSpPr>
          <p:grpSpPr>
            <a:xfrm>
              <a:off x="6742268" y="2826395"/>
              <a:ext cx="4062892" cy="231923"/>
              <a:chOff x="1460890" y="1092616"/>
              <a:chExt cx="4062892" cy="231923"/>
            </a:xfrm>
          </p:grpSpPr>
          <p:sp>
            <p:nvSpPr>
              <p:cNvPr id="1372" name="TextBox 1371">
                <a:extLst>
                  <a:ext uri="{FF2B5EF4-FFF2-40B4-BE49-F238E27FC236}">
                    <a16:creationId xmlns:a16="http://schemas.microsoft.com/office/drawing/2014/main" id="{C36DD66C-0E93-1A0E-9E09-7704019402DF}"/>
                  </a:ext>
                </a:extLst>
              </p:cNvPr>
              <p:cNvSpPr txBox="1"/>
              <p:nvPr/>
            </p:nvSpPr>
            <p:spPr>
              <a:xfrm>
                <a:off x="2031093" y="1100855"/>
                <a:ext cx="1539552" cy="215444"/>
              </a:xfrm>
              <a:prstGeom prst="rect">
                <a:avLst/>
              </a:prstGeom>
              <a:noFill/>
            </p:spPr>
            <p:txBody>
              <a:bodyPr wrap="none" lIns="144000" rIns="144000" rtlCol="0">
                <a:spAutoFit/>
              </a:bodyPr>
              <a:lstStyle/>
              <a:p>
                <a:r>
                  <a:rPr lang="ko-KR" altLang="en-US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기록 슬롯에 양상의 기호를 표시</a:t>
                </a:r>
                <a:endPara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cxnSp>
            <p:nvCxnSpPr>
              <p:cNvPr id="1373" name="직선 연결선 1372">
                <a:extLst>
                  <a:ext uri="{FF2B5EF4-FFF2-40B4-BE49-F238E27FC236}">
                    <a16:creationId xmlns:a16="http://schemas.microsoft.com/office/drawing/2014/main" id="{29349D06-EC89-7783-DE10-849C1DC5D7DA}"/>
                  </a:ext>
                </a:extLst>
              </p:cNvPr>
              <p:cNvCxnSpPr>
                <a:cxnSpLocks/>
                <a:stCxn id="1377" idx="2"/>
              </p:cNvCxnSpPr>
              <p:nvPr/>
            </p:nvCxnSpPr>
            <p:spPr>
              <a:xfrm>
                <a:off x="1745992" y="1324539"/>
                <a:ext cx="3777790" cy="0"/>
              </a:xfrm>
              <a:prstGeom prst="line">
                <a:avLst/>
              </a:prstGeom>
              <a:ln w="12700">
                <a:solidFill>
                  <a:srgbClr val="D4CFC5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77" name="직사각형 1376">
                <a:extLst>
                  <a:ext uri="{FF2B5EF4-FFF2-40B4-BE49-F238E27FC236}">
                    <a16:creationId xmlns:a16="http://schemas.microsoft.com/office/drawing/2014/main" id="{AC10B536-7AD8-0DAF-89D5-CF9F18D5701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60890" y="1092616"/>
                <a:ext cx="570203" cy="231923"/>
              </a:xfrm>
              <a:prstGeom prst="rect">
                <a:avLst/>
              </a:prstGeom>
              <a:solidFill>
                <a:srgbClr val="605550"/>
              </a:solidFill>
              <a:ln w="12700">
                <a:solidFill>
                  <a:srgbClr val="D4CFC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72000" tIns="46800" rIns="72000" rtlCol="0" anchor="ctr">
                <a:spAutoFit/>
              </a:bodyPr>
              <a:lstStyle/>
              <a:p>
                <a:r>
                  <a:rPr lang="ko-KR" altLang="en-US" sz="900" dirty="0">
                    <a:solidFill>
                      <a:srgbClr val="EDEBE7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기록 슬롯</a:t>
                </a:r>
                <a:endParaRPr lang="ko-KR" altLang="en-US" sz="900" dirty="0">
                  <a:solidFill>
                    <a:srgbClr val="EDEBE7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419626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F76D8A-1F78-8FCB-47DB-DD619A83D5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176FA184-6E75-CBE4-1515-9DF1DEEC9908}"/>
              </a:ext>
            </a:extLst>
          </p:cNvPr>
          <p:cNvGrpSpPr/>
          <p:nvPr/>
        </p:nvGrpSpPr>
        <p:grpSpPr>
          <a:xfrm>
            <a:off x="1450975" y="265193"/>
            <a:ext cx="10741025" cy="276999"/>
            <a:chOff x="1450975" y="1656183"/>
            <a:chExt cx="10741025" cy="27699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6496888-4D0D-22AC-46CE-C8E90135154A}"/>
                </a:ext>
              </a:extLst>
            </p:cNvPr>
            <p:cNvSpPr txBox="1"/>
            <p:nvPr/>
          </p:nvSpPr>
          <p:spPr>
            <a:xfrm>
              <a:off x="1450975" y="1656183"/>
              <a:ext cx="1877117" cy="276999"/>
            </a:xfrm>
            <a:prstGeom prst="rect">
              <a:avLst/>
            </a:prstGeom>
            <a:noFill/>
            <a:effectLst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200" dirty="0">
                  <a:solidFill>
                    <a:srgbClr val="E5D499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아이덴티티 스킬</a:t>
              </a:r>
              <a:r>
                <a:rPr lang="en-US" altLang="ko-KR" sz="1200" dirty="0">
                  <a:solidFill>
                    <a:srgbClr val="E5D499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(z) - </a:t>
              </a:r>
              <a:r>
                <a:rPr lang="ko-KR" altLang="en-US" sz="1200" dirty="0">
                  <a:solidFill>
                    <a:srgbClr val="E5D499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클러스터</a:t>
              </a: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4EC10BC9-09B5-32AD-2729-DC0D8E3D491B}"/>
                </a:ext>
              </a:extLst>
            </p:cNvPr>
            <p:cNvCxnSpPr>
              <a:cxnSpLocks/>
            </p:cNvCxnSpPr>
            <p:nvPr/>
          </p:nvCxnSpPr>
          <p:spPr>
            <a:xfrm>
              <a:off x="1450975" y="1933182"/>
              <a:ext cx="10741025" cy="0"/>
            </a:xfrm>
            <a:prstGeom prst="line">
              <a:avLst/>
            </a:prstGeom>
            <a:ln w="12700">
              <a:solidFill>
                <a:srgbClr val="E5D499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21C9ECD9-E0E1-9C5E-59AD-CF6BBD472C43}"/>
              </a:ext>
            </a:extLst>
          </p:cNvPr>
          <p:cNvGrpSpPr/>
          <p:nvPr/>
        </p:nvGrpSpPr>
        <p:grpSpPr>
          <a:xfrm>
            <a:off x="6096000" y="663777"/>
            <a:ext cx="3099844" cy="1130906"/>
            <a:chOff x="1476988" y="1697920"/>
            <a:chExt cx="3099844" cy="1130906"/>
          </a:xfrm>
        </p:grpSpPr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31CCFB72-D711-A379-B681-C18609478FD5}"/>
                </a:ext>
              </a:extLst>
            </p:cNvPr>
            <p:cNvGrpSpPr/>
            <p:nvPr/>
          </p:nvGrpSpPr>
          <p:grpSpPr>
            <a:xfrm>
              <a:off x="3328092" y="1697920"/>
              <a:ext cx="1248740" cy="1130906"/>
              <a:chOff x="3328092" y="1697920"/>
              <a:chExt cx="1248740" cy="1130906"/>
            </a:xfrm>
          </p:grpSpPr>
          <p:grpSp>
            <p:nvGrpSpPr>
              <p:cNvPr id="71" name="그룹 70">
                <a:extLst>
                  <a:ext uri="{FF2B5EF4-FFF2-40B4-BE49-F238E27FC236}">
                    <a16:creationId xmlns:a16="http://schemas.microsoft.com/office/drawing/2014/main" id="{F6408A29-C944-32F6-5D82-79A922FA5247}"/>
                  </a:ext>
                </a:extLst>
              </p:cNvPr>
              <p:cNvGrpSpPr/>
              <p:nvPr/>
            </p:nvGrpSpPr>
            <p:grpSpPr>
              <a:xfrm>
                <a:off x="3527124" y="1697920"/>
                <a:ext cx="850676" cy="875119"/>
                <a:chOff x="3527124" y="1697920"/>
                <a:chExt cx="850676" cy="875119"/>
              </a:xfrm>
            </p:grpSpPr>
            <p:grpSp>
              <p:nvGrpSpPr>
                <p:cNvPr id="17" name="그룹 16">
                  <a:extLst>
                    <a:ext uri="{FF2B5EF4-FFF2-40B4-BE49-F238E27FC236}">
                      <a16:creationId xmlns:a16="http://schemas.microsoft.com/office/drawing/2014/main" id="{32791BAB-B41A-D741-8777-AE4DB5610E04}"/>
                    </a:ext>
                  </a:extLst>
                </p:cNvPr>
                <p:cNvGrpSpPr/>
                <p:nvPr/>
              </p:nvGrpSpPr>
              <p:grpSpPr>
                <a:xfrm>
                  <a:off x="3527124" y="1697920"/>
                  <a:ext cx="850676" cy="835826"/>
                  <a:chOff x="5682018" y="5626498"/>
                  <a:chExt cx="850676" cy="835826"/>
                </a:xfrm>
              </p:grpSpPr>
              <p:pic>
                <p:nvPicPr>
                  <p:cNvPr id="30" name="Picture 2">
                    <a:extLst>
                      <a:ext uri="{FF2B5EF4-FFF2-40B4-BE49-F238E27FC236}">
                        <a16:creationId xmlns:a16="http://schemas.microsoft.com/office/drawing/2014/main" id="{9D3276F4-1C50-3920-07CC-6799E12F7A9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ackgroundRemoval t="3298" b="93286" l="9783" r="91033">
                                <a14:foregroundMark x1="17002" y1="66866" x2="16033" y2="69258"/>
                                <a14:foregroundMark x1="19158" y1="44287" x2="19079" y2="48282"/>
                                <a14:foregroundMark x1="15082" y1="45230" x2="9783" y2="60188"/>
                                <a14:foregroundMark x1="30336" y1="84473" x2="32337" y2="90577"/>
                                <a14:foregroundMark x1="18207" y1="47468" x2="18633" y2="48768"/>
                                <a14:foregroundMark x1="85352" y1="64167" x2="86141" y2="66549"/>
                                <a14:foregroundMark x1="77717" y1="41107" x2="78543" y2="43602"/>
                                <a14:foregroundMark x1="84511" y1="50177" x2="87995" y2="63721"/>
                                <a14:foregroundMark x1="89266" y1="56066" x2="88881" y2="63499"/>
                                <a14:foregroundMark x1="85259" y1="73278" x2="75679" y2="84688"/>
                                <a14:foregroundMark x1="88043" y1="66313" x2="87228" y2="69022"/>
                                <a14:foregroundMark x1="88043" y1="69729" x2="87636" y2="71614"/>
                                <a14:foregroundMark x1="87772" y1="69611" x2="86413" y2="71849"/>
                                <a14:foregroundMark x1="46875" y1="93286" x2="46875" y2="93286"/>
                                <a14:foregroundMark x1="51223" y1="29682" x2="53804" y2="30389"/>
                                <a14:foregroundMark x1="60326" y1="31213" x2="58696" y2="31567"/>
                                <a14:backgroundMark x1="46603" y1="8245" x2="47283" y2="7303"/>
                                <a14:backgroundMark x1="47690" y1="7303" x2="45788" y2="12485"/>
                                <a14:backgroundMark x1="43750" y1="8363" x2="43614" y2="10836"/>
                                <a14:backgroundMark x1="44565" y1="8598" x2="50679" y2="9776"/>
                                <a14:backgroundMark x1="52582" y1="8716" x2="57065" y2="11190"/>
                                <a14:backgroundMark x1="52038" y1="8834" x2="52174" y2="12956"/>
                                <a14:backgroundMark x1="52989" y1="7420" x2="56250" y2="7656"/>
                                <a14:backgroundMark x1="53940" y1="5771" x2="56250" y2="9305"/>
                                <a14:backgroundMark x1="45109" y1="2709" x2="38315" y2="6007"/>
                                <a14:backgroundMark x1="87658" y1="72372" x2="87228" y2="73734"/>
                                <a14:backgroundMark x1="88619" y1="69330" x2="88471" y2="69798"/>
                                <a14:backgroundMark x1="90353" y1="63840" x2="89472" y2="66630"/>
                                <a14:backgroundMark x1="86957" y1="76443" x2="89266" y2="73734"/>
                                <a14:backgroundMark x1="91848" y1="60777" x2="90489" y2="68080"/>
                                <a14:backgroundMark x1="65897" y1="353" x2="41168" y2="11425"/>
                                <a14:backgroundMark x1="38723" y1="2827" x2="40217" y2="13310"/>
                                <a14:backgroundMark x1="48098" y1="2002" x2="38043" y2="11661"/>
                                <a14:backgroundMark x1="39402" y1="7892" x2="68207" y2="5300"/>
                                <a14:backgroundMark x1="45924" y1="2591" x2="64130" y2="7067"/>
                                <a14:backgroundMark x1="46603" y1="2827" x2="64130" y2="10954"/>
                                <a14:backgroundMark x1="37772" y1="9069" x2="63995" y2="16372"/>
                                <a14:backgroundMark x1="35326" y1="15783" x2="63043" y2="14959"/>
                                <a14:backgroundMark x1="39946" y1="18021" x2="67120" y2="19081"/>
                                <a14:backgroundMark x1="49728" y1="20141" x2="59647" y2="19670"/>
                                <a14:backgroundMark x1="46196" y1="22615" x2="60054" y2="19906"/>
                                <a14:backgroundMark x1="44293" y1="21437" x2="63723" y2="19552"/>
                                <a14:backgroundMark x1="43478" y1="21555" x2="56929" y2="21790"/>
                                <a14:backgroundMark x1="56929" y1="13310" x2="50543" y2="23675"/>
                                <a14:backgroundMark x1="49592" y1="47585" x2="38179" y2="71614"/>
                                <a14:backgroundMark x1="52446" y1="39929" x2="49321" y2="68669"/>
                                <a14:backgroundMark x1="25000" y1="52650" x2="65082" y2="54064"/>
                                <a14:backgroundMark x1="26223" y1="54299" x2="55707" y2="51826"/>
                                <a14:backgroundMark x1="26902" y1="56655" x2="64946" y2="57479"/>
                                <a14:backgroundMark x1="30978" y1="61013" x2="68750" y2="58422"/>
                                <a14:backgroundMark x1="28397" y1="63015" x2="69022" y2="60542"/>
                                <a14:backgroundMark x1="24321" y1="59953" x2="70380" y2="62898"/>
                                <a14:backgroundMark x1="43478" y1="50177" x2="45380" y2="73498"/>
                                <a14:backgroundMark x1="26223" y1="53475" x2="32745" y2="76443"/>
                                <a14:backgroundMark x1="30027" y1="57479" x2="45380" y2="80801"/>
                                <a14:backgroundMark x1="17799" y1="57244" x2="26902" y2="76561"/>
                                <a14:backgroundMark x1="20245" y1="58893" x2="36277" y2="74676"/>
                                <a14:backgroundMark x1="20652" y1="57479" x2="28804" y2="74558"/>
                                <a14:backgroundMark x1="18478" y1="58657" x2="25543" y2="73027"/>
                                <a14:backgroundMark x1="25951" y1="52886" x2="37092" y2="73852"/>
                                <a14:backgroundMark x1="34375" y1="47468" x2="40353" y2="62898"/>
                                <a14:backgroundMark x1="36277" y1="42403" x2="41576" y2="61366"/>
                                <a14:backgroundMark x1="44973" y1="41578" x2="34647" y2="54770"/>
                                <a14:backgroundMark x1="34375" y1="43934" x2="56250" y2="38869"/>
                                <a14:backgroundMark x1="43071" y1="39458" x2="54348" y2="41225"/>
                                <a14:backgroundMark x1="44022" y1="37809" x2="59375" y2="38869"/>
                                <a14:backgroundMark x1="48098" y1="37809" x2="64130" y2="42049"/>
                                <a14:backgroundMark x1="64130" y1="42049" x2="73098" y2="49941"/>
                                <a14:backgroundMark x1="67527" y1="45347" x2="73777" y2="57008"/>
                                <a14:backgroundMark x1="73505" y1="51237" x2="73370" y2="64547"/>
                                <a14:backgroundMark x1="63723" y1="46172" x2="61957" y2="62662"/>
                                <a14:backgroundMark x1="68478" y1="51826" x2="68207" y2="66549"/>
                                <a14:backgroundMark x1="66848" y1="49706" x2="71196" y2="64900"/>
                                <a14:backgroundMark x1="73777" y1="56419" x2="74457" y2="71143"/>
                                <a14:backgroundMark x1="74049" y1="61955" x2="66168" y2="72203"/>
                                <a14:backgroundMark x1="69293" y1="68080" x2="55707" y2="79505"/>
                                <a14:backgroundMark x1="69429" y1="71849" x2="57473" y2="81154"/>
                                <a14:backgroundMark x1="67120" y1="75147" x2="47418" y2="83628"/>
                                <a14:backgroundMark x1="68071" y1="66784" x2="50543" y2="75383"/>
                                <a14:backgroundMark x1="44293" y1="36985" x2="42120" y2="36985"/>
                                <a14:backgroundMark x1="30299" y1="44523" x2="20652" y2="59953"/>
                                <a14:backgroundMark x1="25000" y1="45819" x2="20924" y2="55948"/>
                                <a14:backgroundMark x1="20245" y1="49706" x2="17799" y2="60306"/>
                                <a14:backgroundMark x1="19429" y1="56419" x2="19429" y2="67845"/>
                                <a14:backgroundMark x1="18071" y1="63722" x2="20924" y2="70082"/>
                                <a14:backgroundMark x1="24592" y1="71967" x2="35326" y2="83628"/>
                                <a14:backgroundMark x1="27174" y1="79034" x2="44429" y2="84923"/>
                                <a14:backgroundMark x1="26495" y1="77856" x2="33424" y2="84452"/>
                                <a14:backgroundMark x1="21875" y1="61955" x2="23777" y2="71849"/>
                                <a14:backgroundMark x1="19973" y1="63486" x2="20652" y2="72438"/>
                                <a14:backgroundMark x1="18750" y1="65135" x2="19701" y2="68316"/>
                                <a14:backgroundMark x1="21467" y1="57244" x2="30027" y2="42874"/>
                                <a14:backgroundMark x1="19701" y1="51237" x2="33424" y2="41814"/>
                                <a14:backgroundMark x1="29755" y1="44287" x2="23098" y2="51001"/>
                                <a14:backgroundMark x1="26902" y1="45583" x2="23098" y2="49941"/>
                                <a14:backgroundMark x1="28668" y1="44759" x2="18342" y2="51826"/>
                                <a14:backgroundMark x1="26766" y1="43110" x2="17799" y2="52886"/>
                                <a14:backgroundMark x1="35054" y1="36985" x2="54076" y2="31567"/>
                                <a14:backgroundMark x1="45652" y1="34158" x2="65082" y2="34982"/>
                                <a14:backgroundMark x1="50000" y1="33451" x2="59375" y2="38869"/>
                                <a14:backgroundMark x1="63043" y1="37220" x2="75000" y2="47468"/>
                                <a14:backgroundMark x1="66848" y1="38516" x2="75408" y2="46172"/>
                                <a14:backgroundMark x1="66304" y1="38869" x2="77582" y2="55595"/>
                                <a14:backgroundMark x1="76223" y1="46643" x2="80571" y2="60306"/>
                                <a14:backgroundMark x1="77446" y1="47821" x2="79620" y2="61955"/>
                                <a14:backgroundMark x1="82201" y1="53239" x2="80027" y2="65371"/>
                                <a14:backgroundMark x1="81522" y1="67020" x2="75272" y2="75147"/>
                                <a14:backgroundMark x1="77446" y1="70318" x2="67527" y2="81390"/>
                                <a14:backgroundMark x1="74049" y1="77621" x2="60054" y2="85395"/>
                                <a14:backgroundMark x1="59918" y1="84452" x2="43750" y2="85512"/>
                                <a14:backgroundMark x1="44973" y1="85395" x2="58832" y2="85395"/>
                                <a14:backgroundMark x1="50272" y1="86808" x2="44022" y2="86337"/>
                                <a14:backgroundMark x1="43071" y1="85984" x2="53397" y2="85984"/>
                                <a14:backgroundMark x1="79348" y1="47821" x2="81658" y2="59482"/>
                                <a14:backgroundMark x1="75951" y1="43463" x2="79755" y2="51001"/>
                                <a14:backgroundMark x1="78397" y1="46996" x2="80707" y2="56655"/>
                                <a14:backgroundMark x1="80571" y1="58893" x2="81250" y2="62191"/>
                                <a14:backgroundMark x1="83832" y1="58657" x2="83152" y2="63840"/>
                                <a14:backgroundMark x1="82745" y1="57833" x2="82201" y2="66196"/>
                                <a14:backgroundMark x1="84103" y1="59717" x2="82745" y2="65135"/>
                                <a14:backgroundMark x1="45924" y1="33098" x2="68071" y2="38045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8741" t="24894" r="8693" b="4778"/>
                  <a:stretch/>
                </p:blipFill>
                <p:spPr bwMode="auto">
                  <a:xfrm>
                    <a:off x="5682018" y="5626498"/>
                    <a:ext cx="850676" cy="835826"/>
                  </a:xfrm>
                  <a:prstGeom prst="ellipse">
                    <a:avLst/>
                  </a:prstGeom>
                  <a:noFill/>
                  <a:effectLst>
                    <a:softEdge rad="0"/>
                  </a:effectLst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grpSp>
                <p:nvGrpSpPr>
                  <p:cNvPr id="31" name="그룹 30">
                    <a:extLst>
                      <a:ext uri="{FF2B5EF4-FFF2-40B4-BE49-F238E27FC236}">
                        <a16:creationId xmlns:a16="http://schemas.microsoft.com/office/drawing/2014/main" id="{ECECEE3E-65B7-4EEC-8019-43576B9ACD6E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5717247" y="5651445"/>
                    <a:ext cx="780218" cy="785933"/>
                    <a:chOff x="7806954" y="4796310"/>
                    <a:chExt cx="716738" cy="720000"/>
                  </a:xfrm>
                </p:grpSpPr>
                <p:sp>
                  <p:nvSpPr>
                    <p:cNvPr id="33" name="자유형: 도형 32">
                      <a:extLst>
                        <a:ext uri="{FF2B5EF4-FFF2-40B4-BE49-F238E27FC236}">
                          <a16:creationId xmlns:a16="http://schemas.microsoft.com/office/drawing/2014/main" id="{6E789864-3D52-4EC4-652A-E758B3E7A8CE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 flipH="1">
                      <a:off x="8163371" y="4796310"/>
                      <a:ext cx="360321" cy="720000"/>
                    </a:xfrm>
                    <a:custGeom>
                      <a:avLst/>
                      <a:gdLst>
                        <a:gd name="connsiteX0" fmla="*/ 457200 w 457608"/>
                        <a:gd name="connsiteY0" fmla="*/ 0 h 914400"/>
                        <a:gd name="connsiteX1" fmla="*/ 457608 w 457608"/>
                        <a:gd name="connsiteY1" fmla="*/ 41 h 914400"/>
                        <a:gd name="connsiteX2" fmla="*/ 457608 w 457608"/>
                        <a:gd name="connsiteY2" fmla="*/ 914359 h 914400"/>
                        <a:gd name="connsiteX3" fmla="*/ 457200 w 457608"/>
                        <a:gd name="connsiteY3" fmla="*/ 914400 h 914400"/>
                        <a:gd name="connsiteX4" fmla="*/ 0 w 457608"/>
                        <a:gd name="connsiteY4" fmla="*/ 457200 h 914400"/>
                        <a:gd name="connsiteX5" fmla="*/ 457200 w 457608"/>
                        <a:gd name="connsiteY5" fmla="*/ 0 h 9144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457608" h="914400">
                          <a:moveTo>
                            <a:pt x="457200" y="0"/>
                          </a:moveTo>
                          <a:lnTo>
                            <a:pt x="457608" y="41"/>
                          </a:lnTo>
                          <a:lnTo>
                            <a:pt x="457608" y="914359"/>
                          </a:lnTo>
                          <a:lnTo>
                            <a:pt x="457200" y="914400"/>
                          </a:lnTo>
                          <a:cubicBezTo>
                            <a:pt x="204695" y="914400"/>
                            <a:pt x="0" y="709705"/>
                            <a:pt x="0" y="457200"/>
                          </a:cubicBezTo>
                          <a:cubicBezTo>
                            <a:pt x="0" y="204695"/>
                            <a:pt x="204695" y="0"/>
                            <a:pt x="457200" y="0"/>
                          </a:cubicBezTo>
                          <a:close/>
                        </a:path>
                      </a:pathLst>
                    </a:custGeom>
                    <a:blipFill dpi="0" rotWithShape="0">
                      <a:blip r:embed="rId5"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rightnessContrast bright="-40000" contrast="40000"/>
                                </a14:imgEffect>
                              </a14:imgLayer>
                            </a14:imgProps>
                          </a:ext>
                        </a:extLst>
                      </a:blip>
                      <a:srcRect/>
                      <a:tile tx="0" ty="0" sx="50000" sy="100000" flip="none" algn="tl"/>
                    </a:blipFill>
                    <a:ln w="6350"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34" name="자유형: 도형 33">
                      <a:extLst>
                        <a:ext uri="{FF2B5EF4-FFF2-40B4-BE49-F238E27FC236}">
                          <a16:creationId xmlns:a16="http://schemas.microsoft.com/office/drawing/2014/main" id="{77AE8973-D63B-05D4-FD8E-0047DF7E1C7F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7806954" y="4796310"/>
                      <a:ext cx="360321" cy="720000"/>
                    </a:xfrm>
                    <a:custGeom>
                      <a:avLst/>
                      <a:gdLst>
                        <a:gd name="connsiteX0" fmla="*/ 457200 w 457608"/>
                        <a:gd name="connsiteY0" fmla="*/ 0 h 914400"/>
                        <a:gd name="connsiteX1" fmla="*/ 457608 w 457608"/>
                        <a:gd name="connsiteY1" fmla="*/ 41 h 914400"/>
                        <a:gd name="connsiteX2" fmla="*/ 457608 w 457608"/>
                        <a:gd name="connsiteY2" fmla="*/ 914359 h 914400"/>
                        <a:gd name="connsiteX3" fmla="*/ 457200 w 457608"/>
                        <a:gd name="connsiteY3" fmla="*/ 914400 h 914400"/>
                        <a:gd name="connsiteX4" fmla="*/ 0 w 457608"/>
                        <a:gd name="connsiteY4" fmla="*/ 457200 h 914400"/>
                        <a:gd name="connsiteX5" fmla="*/ 457200 w 457608"/>
                        <a:gd name="connsiteY5" fmla="*/ 0 h 9144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457608" h="914400">
                          <a:moveTo>
                            <a:pt x="457200" y="0"/>
                          </a:moveTo>
                          <a:lnTo>
                            <a:pt x="457608" y="41"/>
                          </a:lnTo>
                          <a:lnTo>
                            <a:pt x="457608" y="914359"/>
                          </a:lnTo>
                          <a:lnTo>
                            <a:pt x="457200" y="914400"/>
                          </a:lnTo>
                          <a:cubicBezTo>
                            <a:pt x="204695" y="914400"/>
                            <a:pt x="0" y="709705"/>
                            <a:pt x="0" y="457200"/>
                          </a:cubicBezTo>
                          <a:cubicBezTo>
                            <a:pt x="0" y="204695"/>
                            <a:pt x="204695" y="0"/>
                            <a:pt x="457200" y="0"/>
                          </a:cubicBezTo>
                          <a:close/>
                        </a:path>
                      </a:pathLst>
                    </a:custGeom>
                    <a:blipFill dpi="0" rotWithShape="0">
                      <a:blip r:embed="rId5"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rightnessContrast bright="-40000" contrast="40000"/>
                                </a14:imgEffect>
                              </a14:imgLayer>
                            </a14:imgProps>
                          </a:ext>
                        </a:extLst>
                      </a:blip>
                      <a:srcRect/>
                      <a:tile tx="0" ty="0" sx="50000" sy="100000" flip="none" algn="tl"/>
                    </a:blipFill>
                    <a:ln w="6350"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/>
                    <a:p>
                      <a:pPr algn="ctr"/>
                      <a:endParaRPr lang="ko-KR" altLang="en-US" dirty="0"/>
                    </a:p>
                  </p:txBody>
                </p:sp>
              </p:grpSp>
              <p:sp>
                <p:nvSpPr>
                  <p:cNvPr id="32" name="타원 31">
                    <a:extLst>
                      <a:ext uri="{FF2B5EF4-FFF2-40B4-BE49-F238E27FC236}">
                        <a16:creationId xmlns:a16="http://schemas.microsoft.com/office/drawing/2014/main" id="{DA2EC8C0-08DB-5753-C854-9BF4D6CEAF5B}"/>
                      </a:ext>
                    </a:extLst>
                  </p:cNvPr>
                  <p:cNvSpPr/>
                  <p:nvPr/>
                </p:nvSpPr>
                <p:spPr>
                  <a:xfrm>
                    <a:off x="5714956" y="5652011"/>
                    <a:ext cx="784800" cy="784800"/>
                  </a:xfrm>
                  <a:prstGeom prst="ellipse">
                    <a:avLst/>
                  </a:prstGeom>
                  <a:noFill/>
                  <a:ln w="6350">
                    <a:solidFill>
                      <a:srgbClr val="F6F4D2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18" name="그룹 17">
                  <a:extLst>
                    <a:ext uri="{FF2B5EF4-FFF2-40B4-BE49-F238E27FC236}">
                      <a16:creationId xmlns:a16="http://schemas.microsoft.com/office/drawing/2014/main" id="{50DE04F0-2816-154C-1A4E-773B54C88297}"/>
                    </a:ext>
                  </a:extLst>
                </p:cNvPr>
                <p:cNvGrpSpPr/>
                <p:nvPr/>
              </p:nvGrpSpPr>
              <p:grpSpPr>
                <a:xfrm>
                  <a:off x="3720829" y="1912720"/>
                  <a:ext cx="463267" cy="404052"/>
                  <a:chOff x="1521467" y="2783773"/>
                  <a:chExt cx="970180" cy="846171"/>
                </a:xfrm>
                <a:effectLst>
                  <a:glow rad="25400">
                    <a:schemeClr val="accent1"/>
                  </a:glow>
                </a:effectLst>
              </p:grpSpPr>
              <p:grpSp>
                <p:nvGrpSpPr>
                  <p:cNvPr id="20" name="그룹 19">
                    <a:extLst>
                      <a:ext uri="{FF2B5EF4-FFF2-40B4-BE49-F238E27FC236}">
                        <a16:creationId xmlns:a16="http://schemas.microsoft.com/office/drawing/2014/main" id="{3E4E9614-DDCE-B569-7A79-3C05E8ECD39D}"/>
                      </a:ext>
                    </a:extLst>
                  </p:cNvPr>
                  <p:cNvGrpSpPr/>
                  <p:nvPr/>
                </p:nvGrpSpPr>
                <p:grpSpPr>
                  <a:xfrm>
                    <a:off x="1697072" y="2783773"/>
                    <a:ext cx="618971" cy="846171"/>
                    <a:chOff x="1697072" y="2783773"/>
                    <a:chExt cx="618971" cy="846171"/>
                  </a:xfrm>
                </p:grpSpPr>
                <p:grpSp>
                  <p:nvGrpSpPr>
                    <p:cNvPr id="24" name="그룹 23">
                      <a:extLst>
                        <a:ext uri="{FF2B5EF4-FFF2-40B4-BE49-F238E27FC236}">
                          <a16:creationId xmlns:a16="http://schemas.microsoft.com/office/drawing/2014/main" id="{0CB6EE82-D081-4154-A120-A101F0C2B4B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697072" y="2783773"/>
                      <a:ext cx="618971" cy="846171"/>
                      <a:chOff x="297325" y="3024775"/>
                      <a:chExt cx="618971" cy="846171"/>
                    </a:xfrm>
                  </p:grpSpPr>
                  <p:pic>
                    <p:nvPicPr>
                      <p:cNvPr id="28" name="Picture 16">
                        <a:extLst>
                          <a:ext uri="{FF2B5EF4-FFF2-40B4-BE49-F238E27FC236}">
                            <a16:creationId xmlns:a16="http://schemas.microsoft.com/office/drawing/2014/main" id="{5413DA56-517A-ED4B-4E30-AB931C7CDB4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7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8">
                                <a14:imgEffect>
                                  <a14:backgroundRemoval t="23022" b="64269" l="24548" r="73902">
                                    <a14:foregroundMark x1="46512" y1="23501" x2="56589" y2="25659"/>
                                    <a14:foregroundMark x1="33850" y1="31894" x2="30491" y2="33094"/>
                                    <a14:foregroundMark x1="29199" y1="34053" x2="27541" y2="35229"/>
                                    <a14:foregroundMark x1="68217" y1="34293" x2="70543" y2="34293"/>
                                    <a14:foregroundMark x1="48837" y1="26619" x2="61240" y2="30935"/>
                                    <a14:foregroundMark x1="61240" y1="29736" x2="71576" y2="31894"/>
                                    <a14:foregroundMark x1="67959" y1="31894" x2="73902" y2="34053"/>
                                    <a14:backgroundMark x1="37468" y1="63070" x2="58915" y2="71223"/>
                                    <a14:backgroundMark x1="43152" y1="62110" x2="63566" y2="62110"/>
                                    <a14:backgroundMark x1="30491" y1="59952" x2="39535" y2="61871"/>
                                    <a14:backgroundMark x1="29199" y1="49161" x2="28165" y2="43885"/>
                                    <a14:backgroundMark x1="27132" y1="38609" x2="27132" y2="39568"/>
                                    <a14:backgroundMark x1="27132" y1="37650" x2="27132" y2="37650"/>
                                    <a14:backgroundMark x1="27132" y1="35012" x2="24806" y2="38369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21870" r="25676" b="30106"/>
                      <a:stretch/>
                    </p:blipFill>
                    <p:spPr bwMode="auto">
                      <a:xfrm rot="10800000">
                        <a:off x="297325" y="3399300"/>
                        <a:ext cx="618971" cy="47164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29" name="Picture 16">
                        <a:extLst>
                          <a:ext uri="{FF2B5EF4-FFF2-40B4-BE49-F238E27FC236}">
                            <a16:creationId xmlns:a16="http://schemas.microsoft.com/office/drawing/2014/main" id="{7DB77A78-679C-8E85-D38E-0B2264419AA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9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8">
                                <a14:imgEffect>
                                  <a14:backgroundRemoval t="23022" b="64269" l="27649" r="71835">
                                    <a14:foregroundMark x1="43669" y1="28058" x2="72093" y2="29017"/>
                                    <a14:foregroundMark x1="47287" y1="24700" x2="53488" y2="23501"/>
                                    <a14:foregroundMark x1="53230" y1="25420" x2="63307" y2="28058"/>
                                    <a14:foregroundMark x1="31266" y1="32134" x2="30715" y2="35286"/>
                                    <a14:foregroundMark x1="29199" y1="32134" x2="30048" y2="34160"/>
                                    <a14:foregroundMark x1="27649" y1="33813" x2="27649" y2="34969"/>
                                    <a14:foregroundMark x1="63566" y1="55875" x2="63566" y2="55875"/>
                                    <a14:foregroundMark x1="64341" y1="55396" x2="64109" y2="56041"/>
                                    <a14:backgroundMark x1="34367" y1="59712" x2="29716" y2="56115"/>
                                    <a14:backgroundMark x1="32041" y1="52998" x2="30233" y2="53237"/>
                                    <a14:backgroundMark x1="30491" y1="47482" x2="31783" y2="54916"/>
                                    <a14:backgroundMark x1="26098" y1="35492" x2="33075" y2="52518"/>
                                    <a14:backgroundMark x1="25840" y1="41247" x2="36434" y2="60671"/>
                                    <a14:backgroundMark x1="31008" y1="57794" x2="40310" y2="62830"/>
                                    <a14:backgroundMark x1="35917" y1="59233" x2="51421" y2="64269"/>
                                    <a14:backgroundMark x1="33592" y1="59233" x2="44444" y2="59952"/>
                                    <a14:backgroundMark x1="34625" y1="59952" x2="61240" y2="63549"/>
                                    <a14:backgroundMark x1="54264" y1="58993" x2="70801" y2="68345"/>
                                    <a14:backgroundMark x1="58140" y1="58993" x2="74677" y2="60911"/>
                                    <a14:backgroundMark x1="63307" y1="59952" x2="73902" y2="51559"/>
                                    <a14:backgroundMark x1="60724" y1="62590" x2="71059" y2="54436"/>
                                    <a14:backgroundMark x1="62791" y1="60911" x2="70026" y2="54436"/>
                                    <a14:backgroundMark x1="66925" y1="55875" x2="70026" y2="43165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21870" r="25676" b="30106"/>
                      <a:stretch/>
                    </p:blipFill>
                    <p:spPr bwMode="auto">
                      <a:xfrm flipH="1">
                        <a:off x="297325" y="3024775"/>
                        <a:ext cx="618971" cy="47164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grpSp>
                  <p:nvGrpSpPr>
                    <p:cNvPr id="25" name="그룹 24">
                      <a:extLst>
                        <a:ext uri="{FF2B5EF4-FFF2-40B4-BE49-F238E27FC236}">
                          <a16:creationId xmlns:a16="http://schemas.microsoft.com/office/drawing/2014/main" id="{EEC5209C-2EBF-9FA0-279E-56026DEB79C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747121" y="2939526"/>
                      <a:ext cx="518872" cy="534666"/>
                      <a:chOff x="497921" y="2939526"/>
                      <a:chExt cx="518872" cy="534666"/>
                    </a:xfrm>
                  </p:grpSpPr>
                  <p:pic>
                    <p:nvPicPr>
                      <p:cNvPr id="26" name="Picture 16">
                        <a:extLst>
                          <a:ext uri="{FF2B5EF4-FFF2-40B4-BE49-F238E27FC236}">
                            <a16:creationId xmlns:a16="http://schemas.microsoft.com/office/drawing/2014/main" id="{E0AEEE78-D8CC-CBE7-53A3-044577DDE8C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10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8">
                                <a14:imgEffect>
                                  <a14:backgroundRemoval t="23022" b="68345" l="22481" r="73902">
                                    <a14:foregroundMark x1="39276" y1="68106" x2="55556" y2="64029"/>
                                    <a14:foregroundMark x1="32817" y1="60192" x2="48837" y2="64988"/>
                                    <a14:foregroundMark x1="35659" y1="63789" x2="56848" y2="68585"/>
                                    <a14:foregroundMark x1="49612" y1="62590" x2="67183" y2="63309"/>
                                    <a14:foregroundMark x1="30749" y1="48441" x2="28005" y2="43165"/>
                                    <a14:foregroundMark x1="27709" y1="43165" x2="28165" y2="46763"/>
                                    <a14:foregroundMark x1="22481" y1="32374" x2="24481" y2="34821"/>
                                    <a14:foregroundMark x1="28188" y1="43165" x2="29974" y2="55875"/>
                                    <a14:backgroundMark x1="55702" y1="70001" x2="58915" y2="71223"/>
                                    <a14:backgroundMark x1="30491" y1="59952" x2="32633" y2="60406"/>
                                    <a14:backgroundMark x1="29974" y1="30456" x2="29974" y2="43165"/>
                                    <a14:backgroundMark x1="29457" y1="32134" x2="45478" y2="31415"/>
                                    <a14:backgroundMark x1="35659" y1="27818" x2="65375" y2="26619"/>
                                    <a14:backgroundMark x1="54005" y1="28297" x2="71835" y2="29736"/>
                                    <a14:backgroundMark x1="61499" y1="31415" x2="72351" y2="32374"/>
                                    <a14:backgroundMark x1="71318" y1="34532" x2="71835" y2="34053"/>
                                    <a14:backgroundMark x1="71318" y1="36211" x2="72868" y2="33094"/>
                                    <a14:backgroundMark x1="70801" y1="34053" x2="75194" y2="32134"/>
                                    <a14:backgroundMark x1="56589" y1="8153" x2="56589" y2="8153"/>
                                    <a14:backgroundMark x1="98966" y1="33573" x2="98966" y2="33573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35650" r="25676" b="30106"/>
                      <a:stretch/>
                    </p:blipFill>
                    <p:spPr bwMode="auto">
                      <a:xfrm rot="5400000" flipH="1">
                        <a:off x="544191" y="3001589"/>
                        <a:ext cx="534666" cy="41053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27" name="Picture 16">
                        <a:extLst>
                          <a:ext uri="{FF2B5EF4-FFF2-40B4-BE49-F238E27FC236}">
                            <a16:creationId xmlns:a16="http://schemas.microsoft.com/office/drawing/2014/main" id="{637E7140-0524-E573-46A2-4613F570D3A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10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8">
                                <a14:imgEffect>
                                  <a14:backgroundRemoval t="23022" b="68345" l="22481" r="73902">
                                    <a14:foregroundMark x1="39276" y1="68106" x2="55556" y2="64029"/>
                                    <a14:foregroundMark x1="32817" y1="60192" x2="48837" y2="64988"/>
                                    <a14:foregroundMark x1="35659" y1="63789" x2="56848" y2="68585"/>
                                    <a14:foregroundMark x1="49612" y1="62590" x2="67183" y2="63309"/>
                                    <a14:foregroundMark x1="30749" y1="48441" x2="28005" y2="43165"/>
                                    <a14:foregroundMark x1="27709" y1="43165" x2="28165" y2="46763"/>
                                    <a14:foregroundMark x1="22481" y1="32374" x2="24481" y2="34821"/>
                                    <a14:foregroundMark x1="28188" y1="43165" x2="29974" y2="55875"/>
                                    <a14:backgroundMark x1="55702" y1="70001" x2="58915" y2="71223"/>
                                    <a14:backgroundMark x1="30491" y1="59952" x2="32633" y2="60406"/>
                                    <a14:backgroundMark x1="29974" y1="30456" x2="29974" y2="43165"/>
                                    <a14:backgroundMark x1="29457" y1="32134" x2="45478" y2="31415"/>
                                    <a14:backgroundMark x1="35659" y1="27818" x2="65375" y2="26619"/>
                                    <a14:backgroundMark x1="54005" y1="28297" x2="71835" y2="29736"/>
                                    <a14:backgroundMark x1="61499" y1="31415" x2="72351" y2="32374"/>
                                    <a14:backgroundMark x1="71318" y1="34532" x2="71835" y2="34053"/>
                                    <a14:backgroundMark x1="71318" y1="36211" x2="72868" y2="33094"/>
                                    <a14:backgroundMark x1="70801" y1="34053" x2="75194" y2="32134"/>
                                    <a14:backgroundMark x1="56589" y1="8153" x2="56589" y2="8153"/>
                                    <a14:backgroundMark x1="98966" y1="33573" x2="98966" y2="33573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35650" r="25676" b="30106"/>
                      <a:stretch/>
                    </p:blipFill>
                    <p:spPr bwMode="auto">
                      <a:xfrm rot="16200000">
                        <a:off x="435858" y="3001589"/>
                        <a:ext cx="534666" cy="41053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</p:grpSp>
              <p:grpSp>
                <p:nvGrpSpPr>
                  <p:cNvPr id="21" name="그룹 20">
                    <a:extLst>
                      <a:ext uri="{FF2B5EF4-FFF2-40B4-BE49-F238E27FC236}">
                        <a16:creationId xmlns:a16="http://schemas.microsoft.com/office/drawing/2014/main" id="{E933160D-2BF5-79B4-6B63-F08692DBD58F}"/>
                      </a:ext>
                    </a:extLst>
                  </p:cNvPr>
                  <p:cNvGrpSpPr/>
                  <p:nvPr/>
                </p:nvGrpSpPr>
                <p:grpSpPr>
                  <a:xfrm>
                    <a:off x="1521467" y="2904289"/>
                    <a:ext cx="970180" cy="605138"/>
                    <a:chOff x="1614270" y="2898436"/>
                    <a:chExt cx="970180" cy="605138"/>
                  </a:xfrm>
                </p:grpSpPr>
                <p:pic>
                  <p:nvPicPr>
                    <p:cNvPr id="22" name="Picture 16">
                      <a:extLst>
                        <a:ext uri="{FF2B5EF4-FFF2-40B4-BE49-F238E27FC236}">
                          <a16:creationId xmlns:a16="http://schemas.microsoft.com/office/drawing/2014/main" id="{0F898877-20E4-CC1C-C18C-B0CCFAA1512D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11">
                      <a:lum bright="70000" contrast="-70000"/>
                      <a:extLst>
                        <a:ext uri="{BEBA8EAE-BF5A-486C-A8C5-ECC9F3942E4B}">
                          <a14:imgProps xmlns:a14="http://schemas.microsoft.com/office/drawing/2010/main">
                            <a14:imgLayer r:embed="rId8">
                              <a14:imgEffect>
                                <a14:backgroundRemoval t="23022" b="64269" l="24548" r="73902">
                                  <a14:foregroundMark x1="46512" y1="23501" x2="56589" y2="25659"/>
                                  <a14:foregroundMark x1="33850" y1="31894" x2="30491" y2="33094"/>
                                  <a14:foregroundMark x1="29199" y1="34053" x2="27541" y2="35229"/>
                                  <a14:foregroundMark x1="68217" y1="34293" x2="70543" y2="34293"/>
                                  <a14:foregroundMark x1="48837" y1="26619" x2="61240" y2="30935"/>
                                  <a14:foregroundMark x1="61240" y1="29736" x2="71576" y2="31894"/>
                                  <a14:foregroundMark x1="67959" y1="31894" x2="73902" y2="34053"/>
                                  <a14:backgroundMark x1="37468" y1="63070" x2="58915" y2="71223"/>
                                  <a14:backgroundMark x1="43152" y1="62110" x2="63566" y2="62110"/>
                                  <a14:backgroundMark x1="30491" y1="59952" x2="39535" y2="61871"/>
                                  <a14:backgroundMark x1="29199" y1="49161" x2="28165" y2="43885"/>
                                  <a14:backgroundMark x1="27132" y1="38609" x2="27132" y2="39568"/>
                                  <a14:backgroundMark x1="27132" y1="37650" x2="27132" y2="37650"/>
                                  <a14:backgroundMark x1="27132" y1="35012" x2="24806" y2="38369"/>
                                  <a14:backgroundMark x1="66408" y1="50120" x2="65375" y2="52758"/>
                                  <a14:backgroundMark x1="66925" y1="49880" x2="66667" y2="50839"/>
                                  <a14:backgroundMark x1="44703" y1="51319" x2="39276" y2="50839"/>
                                  <a14:backgroundMark x1="40052" y1="52038" x2="36434" y2="49161"/>
                                  <a14:backgroundMark x1="36176" y1="53237" x2="32558" y2="54197"/>
                                  <a14:backgroundMark x1="35917" y1="53717" x2="34367" y2="50360"/>
                                  <a14:backgroundMark x1="35659" y1="52278" x2="31266" y2="49400"/>
                                  <a14:backgroundMark x1="35659" y1="50120" x2="31783" y2="50120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26270" t="21870" r="25676" b="49619"/>
                    <a:stretch/>
                  </p:blipFill>
                  <p:spPr bwMode="auto">
                    <a:xfrm rot="5400000" flipH="1">
                      <a:off x="1451704" y="3061002"/>
                      <a:ext cx="605138" cy="280006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23" name="Picture 16">
                      <a:extLst>
                        <a:ext uri="{FF2B5EF4-FFF2-40B4-BE49-F238E27FC236}">
                          <a16:creationId xmlns:a16="http://schemas.microsoft.com/office/drawing/2014/main" id="{90AD700C-07AA-809C-5CAD-9FA747B69707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11">
                      <a:lum bright="70000" contrast="-70000"/>
                      <a:extLst>
                        <a:ext uri="{BEBA8EAE-BF5A-486C-A8C5-ECC9F3942E4B}">
                          <a14:imgProps xmlns:a14="http://schemas.microsoft.com/office/drawing/2010/main">
                            <a14:imgLayer r:embed="rId8">
                              <a14:imgEffect>
                                <a14:backgroundRemoval t="23022" b="64269" l="24548" r="73902">
                                  <a14:foregroundMark x1="46512" y1="23501" x2="56589" y2="25659"/>
                                  <a14:foregroundMark x1="33850" y1="31894" x2="30491" y2="33094"/>
                                  <a14:foregroundMark x1="29199" y1="34053" x2="27541" y2="35229"/>
                                  <a14:foregroundMark x1="68217" y1="34293" x2="70543" y2="34293"/>
                                  <a14:foregroundMark x1="48837" y1="26619" x2="61240" y2="30935"/>
                                  <a14:foregroundMark x1="61240" y1="29736" x2="71576" y2="31894"/>
                                  <a14:foregroundMark x1="67959" y1="31894" x2="73902" y2="34053"/>
                                  <a14:backgroundMark x1="37468" y1="63070" x2="58915" y2="71223"/>
                                  <a14:backgroundMark x1="43152" y1="62110" x2="63566" y2="62110"/>
                                  <a14:backgroundMark x1="30491" y1="59952" x2="39535" y2="61871"/>
                                  <a14:backgroundMark x1="29199" y1="49161" x2="28165" y2="43885"/>
                                  <a14:backgroundMark x1="27132" y1="38609" x2="27132" y2="39568"/>
                                  <a14:backgroundMark x1="27132" y1="37650" x2="27132" y2="37650"/>
                                  <a14:backgroundMark x1="27132" y1="35012" x2="24806" y2="38369"/>
                                  <a14:backgroundMark x1="66408" y1="50120" x2="65375" y2="52758"/>
                                  <a14:backgroundMark x1="66925" y1="49880" x2="66667" y2="50839"/>
                                  <a14:backgroundMark x1="44703" y1="51319" x2="39276" y2="50839"/>
                                  <a14:backgroundMark x1="40052" y1="52038" x2="36434" y2="49161"/>
                                  <a14:backgroundMark x1="36176" y1="53237" x2="32558" y2="54197"/>
                                  <a14:backgroundMark x1="35917" y1="53717" x2="34367" y2="50360"/>
                                  <a14:backgroundMark x1="35659" y1="52278" x2="31266" y2="49400"/>
                                  <a14:backgroundMark x1="35659" y1="50120" x2="31783" y2="50120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26270" t="21870" r="25676" b="49619"/>
                    <a:stretch/>
                  </p:blipFill>
                  <p:spPr bwMode="auto">
                    <a:xfrm rot="16200000">
                      <a:off x="2141879" y="3061002"/>
                      <a:ext cx="605138" cy="280005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</p:grpSp>
            <p:sp>
              <p:nvSpPr>
                <p:cNvPr id="50" name="타원 49">
                  <a:extLst>
                    <a:ext uri="{FF2B5EF4-FFF2-40B4-BE49-F238E27FC236}">
                      <a16:creationId xmlns:a16="http://schemas.microsoft.com/office/drawing/2014/main" id="{EC731910-2BCC-C78F-A743-7F713D8A1F56}"/>
                    </a:ext>
                  </a:extLst>
                </p:cNvPr>
                <p:cNvSpPr/>
                <p:nvPr/>
              </p:nvSpPr>
              <p:spPr>
                <a:xfrm>
                  <a:off x="3541467" y="1699157"/>
                  <a:ext cx="834041" cy="834041"/>
                </a:xfrm>
                <a:prstGeom prst="ellipse">
                  <a:avLst/>
                </a:prstGeom>
                <a:solidFill>
                  <a:schemeClr val="tx1">
                    <a:lumMod val="65000"/>
                    <a:lumOff val="35000"/>
                    <a:alpha val="63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" name="별: 꼭짓점 4개 18">
                  <a:extLst>
                    <a:ext uri="{FF2B5EF4-FFF2-40B4-BE49-F238E27FC236}">
                      <a16:creationId xmlns:a16="http://schemas.microsoft.com/office/drawing/2014/main" id="{E3DD5A2A-C217-1E3C-E7C9-4C6083C4DD47}"/>
                    </a:ext>
                  </a:extLst>
                </p:cNvPr>
                <p:cNvSpPr/>
                <p:nvPr/>
              </p:nvSpPr>
              <p:spPr>
                <a:xfrm>
                  <a:off x="3837046" y="2342207"/>
                  <a:ext cx="230832" cy="230832"/>
                </a:xfrm>
                <a:prstGeom prst="star4">
                  <a:avLst/>
                </a:prstGeom>
                <a:solidFill>
                  <a:srgbClr val="FFFF00"/>
                </a:solidFill>
                <a:ln w="6350">
                  <a:solidFill>
                    <a:srgbClr val="00206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0E844E97-17C0-D97B-70CC-1230A4BDF525}"/>
                  </a:ext>
                </a:extLst>
              </p:cNvPr>
              <p:cNvSpPr txBox="1"/>
              <p:nvPr/>
            </p:nvSpPr>
            <p:spPr>
              <a:xfrm>
                <a:off x="3328092" y="2582605"/>
                <a:ext cx="1248740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altLang="ko-KR" sz="8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[ </a:t>
                </a:r>
                <a:r>
                  <a:rPr lang="ko-KR" altLang="en-US" sz="8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활성화 상태 </a:t>
                </a:r>
                <a:r>
                  <a:rPr lang="en-US" altLang="ko-KR" sz="8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]</a:t>
                </a:r>
              </a:p>
              <a:p>
                <a:pPr algn="ctr"/>
                <a:r>
                  <a:rPr lang="ko-KR" altLang="en-US" sz="8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게이지 하단의 별이 빛나는 모습</a:t>
                </a:r>
                <a:endParaRPr lang="en-US" altLang="ko-KR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</p:grpSp>
        <p:grpSp>
          <p:nvGrpSpPr>
            <p:cNvPr id="69" name="그룹 68">
              <a:extLst>
                <a:ext uri="{FF2B5EF4-FFF2-40B4-BE49-F238E27FC236}">
                  <a16:creationId xmlns:a16="http://schemas.microsoft.com/office/drawing/2014/main" id="{9B1B778B-3DC2-F04B-EB48-3A46B59E74CE}"/>
                </a:ext>
              </a:extLst>
            </p:cNvPr>
            <p:cNvGrpSpPr/>
            <p:nvPr/>
          </p:nvGrpSpPr>
          <p:grpSpPr>
            <a:xfrm>
              <a:off x="1476988" y="1697920"/>
              <a:ext cx="1362552" cy="1130906"/>
              <a:chOff x="1476988" y="1697920"/>
              <a:chExt cx="1362552" cy="1130906"/>
            </a:xfrm>
          </p:grpSpPr>
          <p:grpSp>
            <p:nvGrpSpPr>
              <p:cNvPr id="68" name="그룹 67">
                <a:extLst>
                  <a:ext uri="{FF2B5EF4-FFF2-40B4-BE49-F238E27FC236}">
                    <a16:creationId xmlns:a16="http://schemas.microsoft.com/office/drawing/2014/main" id="{15C2D3B4-8375-AE3C-15F7-D14CFA1AEEED}"/>
                  </a:ext>
                </a:extLst>
              </p:cNvPr>
              <p:cNvGrpSpPr/>
              <p:nvPr/>
            </p:nvGrpSpPr>
            <p:grpSpPr>
              <a:xfrm>
                <a:off x="1732926" y="1697920"/>
                <a:ext cx="850676" cy="875119"/>
                <a:chOff x="1732926" y="1697920"/>
                <a:chExt cx="850676" cy="875119"/>
              </a:xfrm>
            </p:grpSpPr>
            <p:pic>
              <p:nvPicPr>
                <p:cNvPr id="46" name="Picture 2">
                  <a:extLst>
                    <a:ext uri="{FF2B5EF4-FFF2-40B4-BE49-F238E27FC236}">
                      <a16:creationId xmlns:a16="http://schemas.microsoft.com/office/drawing/2014/main" id="{C07FDAFA-1CF6-EABA-5CE0-9556F09D463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3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ackgroundRemoval t="3298" b="93286" l="9783" r="91033">
                              <a14:foregroundMark x1="17002" y1="66866" x2="16033" y2="69258"/>
                              <a14:foregroundMark x1="19158" y1="44287" x2="19079" y2="48282"/>
                              <a14:foregroundMark x1="15082" y1="45230" x2="9783" y2="60188"/>
                              <a14:foregroundMark x1="30336" y1="84473" x2="32337" y2="90577"/>
                              <a14:foregroundMark x1="18207" y1="47468" x2="18633" y2="48768"/>
                              <a14:foregroundMark x1="85352" y1="64167" x2="86141" y2="66549"/>
                              <a14:foregroundMark x1="77717" y1="41107" x2="78543" y2="43602"/>
                              <a14:foregroundMark x1="84511" y1="50177" x2="87995" y2="63721"/>
                              <a14:foregroundMark x1="89266" y1="56066" x2="88881" y2="63499"/>
                              <a14:foregroundMark x1="85259" y1="73278" x2="75679" y2="84688"/>
                              <a14:foregroundMark x1="88043" y1="66313" x2="87228" y2="69022"/>
                              <a14:foregroundMark x1="88043" y1="69729" x2="87636" y2="71614"/>
                              <a14:foregroundMark x1="87772" y1="69611" x2="86413" y2="71849"/>
                              <a14:foregroundMark x1="46875" y1="93286" x2="46875" y2="93286"/>
                              <a14:foregroundMark x1="51223" y1="29682" x2="53804" y2="30389"/>
                              <a14:foregroundMark x1="60326" y1="31213" x2="58696" y2="31567"/>
                              <a14:backgroundMark x1="46603" y1="8245" x2="47283" y2="7303"/>
                              <a14:backgroundMark x1="47690" y1="7303" x2="45788" y2="12485"/>
                              <a14:backgroundMark x1="43750" y1="8363" x2="43614" y2="10836"/>
                              <a14:backgroundMark x1="44565" y1="8598" x2="50679" y2="9776"/>
                              <a14:backgroundMark x1="52582" y1="8716" x2="57065" y2="11190"/>
                              <a14:backgroundMark x1="52038" y1="8834" x2="52174" y2="12956"/>
                              <a14:backgroundMark x1="52989" y1="7420" x2="56250" y2="7656"/>
                              <a14:backgroundMark x1="53940" y1="5771" x2="56250" y2="9305"/>
                              <a14:backgroundMark x1="45109" y1="2709" x2="38315" y2="6007"/>
                              <a14:backgroundMark x1="87658" y1="72372" x2="87228" y2="73734"/>
                              <a14:backgroundMark x1="88619" y1="69330" x2="88471" y2="69798"/>
                              <a14:backgroundMark x1="90353" y1="63840" x2="89472" y2="66630"/>
                              <a14:backgroundMark x1="86957" y1="76443" x2="89266" y2="73734"/>
                              <a14:backgroundMark x1="91848" y1="60777" x2="90489" y2="68080"/>
                              <a14:backgroundMark x1="65897" y1="353" x2="41168" y2="11425"/>
                              <a14:backgroundMark x1="38723" y1="2827" x2="40217" y2="13310"/>
                              <a14:backgroundMark x1="48098" y1="2002" x2="38043" y2="11661"/>
                              <a14:backgroundMark x1="39402" y1="7892" x2="68207" y2="5300"/>
                              <a14:backgroundMark x1="45924" y1="2591" x2="64130" y2="7067"/>
                              <a14:backgroundMark x1="46603" y1="2827" x2="64130" y2="10954"/>
                              <a14:backgroundMark x1="37772" y1="9069" x2="63995" y2="16372"/>
                              <a14:backgroundMark x1="35326" y1="15783" x2="63043" y2="14959"/>
                              <a14:backgroundMark x1="39946" y1="18021" x2="67120" y2="19081"/>
                              <a14:backgroundMark x1="49728" y1="20141" x2="59647" y2="19670"/>
                              <a14:backgroundMark x1="46196" y1="22615" x2="60054" y2="19906"/>
                              <a14:backgroundMark x1="44293" y1="21437" x2="63723" y2="19552"/>
                              <a14:backgroundMark x1="43478" y1="21555" x2="56929" y2="21790"/>
                              <a14:backgroundMark x1="56929" y1="13310" x2="50543" y2="23675"/>
                              <a14:backgroundMark x1="49592" y1="47585" x2="38179" y2="71614"/>
                              <a14:backgroundMark x1="52446" y1="39929" x2="49321" y2="68669"/>
                              <a14:backgroundMark x1="25000" y1="52650" x2="65082" y2="54064"/>
                              <a14:backgroundMark x1="26223" y1="54299" x2="55707" y2="51826"/>
                              <a14:backgroundMark x1="26902" y1="56655" x2="64946" y2="57479"/>
                              <a14:backgroundMark x1="30978" y1="61013" x2="68750" y2="58422"/>
                              <a14:backgroundMark x1="28397" y1="63015" x2="69022" y2="60542"/>
                              <a14:backgroundMark x1="24321" y1="59953" x2="70380" y2="62898"/>
                              <a14:backgroundMark x1="43478" y1="50177" x2="45380" y2="73498"/>
                              <a14:backgroundMark x1="26223" y1="53475" x2="32745" y2="76443"/>
                              <a14:backgroundMark x1="30027" y1="57479" x2="45380" y2="80801"/>
                              <a14:backgroundMark x1="17799" y1="57244" x2="26902" y2="76561"/>
                              <a14:backgroundMark x1="20245" y1="58893" x2="36277" y2="74676"/>
                              <a14:backgroundMark x1="20652" y1="57479" x2="28804" y2="74558"/>
                              <a14:backgroundMark x1="18478" y1="58657" x2="25543" y2="73027"/>
                              <a14:backgroundMark x1="25951" y1="52886" x2="37092" y2="73852"/>
                              <a14:backgroundMark x1="34375" y1="47468" x2="40353" y2="62898"/>
                              <a14:backgroundMark x1="36277" y1="42403" x2="41576" y2="61366"/>
                              <a14:backgroundMark x1="44973" y1="41578" x2="34647" y2="54770"/>
                              <a14:backgroundMark x1="34375" y1="43934" x2="56250" y2="38869"/>
                              <a14:backgroundMark x1="43071" y1="39458" x2="54348" y2="41225"/>
                              <a14:backgroundMark x1="44022" y1="37809" x2="59375" y2="38869"/>
                              <a14:backgroundMark x1="48098" y1="37809" x2="64130" y2="42049"/>
                              <a14:backgroundMark x1="64130" y1="42049" x2="73098" y2="49941"/>
                              <a14:backgroundMark x1="67527" y1="45347" x2="73777" y2="57008"/>
                              <a14:backgroundMark x1="73505" y1="51237" x2="73370" y2="64547"/>
                              <a14:backgroundMark x1="63723" y1="46172" x2="61957" y2="62662"/>
                              <a14:backgroundMark x1="68478" y1="51826" x2="68207" y2="66549"/>
                              <a14:backgroundMark x1="66848" y1="49706" x2="71196" y2="64900"/>
                              <a14:backgroundMark x1="73777" y1="56419" x2="74457" y2="71143"/>
                              <a14:backgroundMark x1="74049" y1="61955" x2="66168" y2="72203"/>
                              <a14:backgroundMark x1="69293" y1="68080" x2="55707" y2="79505"/>
                              <a14:backgroundMark x1="69429" y1="71849" x2="57473" y2="81154"/>
                              <a14:backgroundMark x1="67120" y1="75147" x2="47418" y2="83628"/>
                              <a14:backgroundMark x1="68071" y1="66784" x2="50543" y2="75383"/>
                              <a14:backgroundMark x1="44293" y1="36985" x2="42120" y2="36985"/>
                              <a14:backgroundMark x1="30299" y1="44523" x2="20652" y2="59953"/>
                              <a14:backgroundMark x1="25000" y1="45819" x2="20924" y2="55948"/>
                              <a14:backgroundMark x1="20245" y1="49706" x2="17799" y2="60306"/>
                              <a14:backgroundMark x1="19429" y1="56419" x2="19429" y2="67845"/>
                              <a14:backgroundMark x1="18071" y1="63722" x2="20924" y2="70082"/>
                              <a14:backgroundMark x1="24592" y1="71967" x2="35326" y2="83628"/>
                              <a14:backgroundMark x1="27174" y1="79034" x2="44429" y2="84923"/>
                              <a14:backgroundMark x1="26495" y1="77856" x2="33424" y2="84452"/>
                              <a14:backgroundMark x1="21875" y1="61955" x2="23777" y2="71849"/>
                              <a14:backgroundMark x1="19973" y1="63486" x2="20652" y2="72438"/>
                              <a14:backgroundMark x1="18750" y1="65135" x2="19701" y2="68316"/>
                              <a14:backgroundMark x1="21467" y1="57244" x2="30027" y2="42874"/>
                              <a14:backgroundMark x1="19701" y1="51237" x2="33424" y2="41814"/>
                              <a14:backgroundMark x1="29755" y1="44287" x2="23098" y2="51001"/>
                              <a14:backgroundMark x1="26902" y1="45583" x2="23098" y2="49941"/>
                              <a14:backgroundMark x1="28668" y1="44759" x2="18342" y2="51826"/>
                              <a14:backgroundMark x1="26766" y1="43110" x2="17799" y2="52886"/>
                              <a14:backgroundMark x1="35054" y1="36985" x2="54076" y2="31567"/>
                              <a14:backgroundMark x1="45652" y1="34158" x2="65082" y2="34982"/>
                              <a14:backgroundMark x1="50000" y1="33451" x2="59375" y2="38869"/>
                              <a14:backgroundMark x1="63043" y1="37220" x2="75000" y2="47468"/>
                              <a14:backgroundMark x1="66848" y1="38516" x2="75408" y2="46172"/>
                              <a14:backgroundMark x1="66304" y1="38869" x2="77582" y2="55595"/>
                              <a14:backgroundMark x1="76223" y1="46643" x2="80571" y2="60306"/>
                              <a14:backgroundMark x1="77446" y1="47821" x2="79620" y2="61955"/>
                              <a14:backgroundMark x1="82201" y1="53239" x2="80027" y2="65371"/>
                              <a14:backgroundMark x1="81522" y1="67020" x2="75272" y2="75147"/>
                              <a14:backgroundMark x1="77446" y1="70318" x2="67527" y2="81390"/>
                              <a14:backgroundMark x1="74049" y1="77621" x2="60054" y2="85395"/>
                              <a14:backgroundMark x1="59918" y1="84452" x2="43750" y2="85512"/>
                              <a14:backgroundMark x1="44973" y1="85395" x2="58832" y2="85395"/>
                              <a14:backgroundMark x1="50272" y1="86808" x2="44022" y2="86337"/>
                              <a14:backgroundMark x1="43071" y1="85984" x2="53397" y2="85984"/>
                              <a14:backgroundMark x1="79348" y1="47821" x2="81658" y2="59482"/>
                              <a14:backgroundMark x1="75951" y1="43463" x2="79755" y2="51001"/>
                              <a14:backgroundMark x1="78397" y1="46996" x2="80707" y2="56655"/>
                              <a14:backgroundMark x1="80571" y1="58893" x2="81250" y2="62191"/>
                              <a14:backgroundMark x1="83832" y1="58657" x2="83152" y2="63840"/>
                              <a14:backgroundMark x1="82745" y1="57833" x2="82201" y2="66196"/>
                              <a14:backgroundMark x1="84103" y1="59717" x2="82745" y2="65135"/>
                              <a14:backgroundMark x1="45924" y1="33098" x2="68071" y2="38045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8741" t="24894" r="8693" b="4778"/>
                <a:stretch/>
              </p:blipFill>
              <p:spPr bwMode="auto">
                <a:xfrm>
                  <a:off x="1732926" y="1697920"/>
                  <a:ext cx="850676" cy="835826"/>
                </a:xfrm>
                <a:prstGeom prst="ellipse">
                  <a:avLst/>
                </a:prstGeom>
                <a:noFill/>
                <a:effectLst>
                  <a:softEdge rad="0"/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48" name="자유형: 도형 47">
                  <a:extLst>
                    <a:ext uri="{FF2B5EF4-FFF2-40B4-BE49-F238E27FC236}">
                      <a16:creationId xmlns:a16="http://schemas.microsoft.com/office/drawing/2014/main" id="{C47CF81C-2941-18B2-AA12-B05AD5833F9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2156392" y="1717916"/>
                  <a:ext cx="392234" cy="785933"/>
                </a:xfrm>
                <a:custGeom>
                  <a:avLst/>
                  <a:gdLst>
                    <a:gd name="connsiteX0" fmla="*/ 457200 w 457608"/>
                    <a:gd name="connsiteY0" fmla="*/ 0 h 914400"/>
                    <a:gd name="connsiteX1" fmla="*/ 457608 w 457608"/>
                    <a:gd name="connsiteY1" fmla="*/ 41 h 914400"/>
                    <a:gd name="connsiteX2" fmla="*/ 457608 w 457608"/>
                    <a:gd name="connsiteY2" fmla="*/ 914359 h 914400"/>
                    <a:gd name="connsiteX3" fmla="*/ 457200 w 457608"/>
                    <a:gd name="connsiteY3" fmla="*/ 914400 h 914400"/>
                    <a:gd name="connsiteX4" fmla="*/ 0 w 457608"/>
                    <a:gd name="connsiteY4" fmla="*/ 457200 h 914400"/>
                    <a:gd name="connsiteX5" fmla="*/ 457200 w 457608"/>
                    <a:gd name="connsiteY5" fmla="*/ 0 h 914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57608" h="914400">
                      <a:moveTo>
                        <a:pt x="457200" y="0"/>
                      </a:moveTo>
                      <a:lnTo>
                        <a:pt x="457608" y="41"/>
                      </a:lnTo>
                      <a:lnTo>
                        <a:pt x="457608" y="914359"/>
                      </a:lnTo>
                      <a:lnTo>
                        <a:pt x="457200" y="914400"/>
                      </a:lnTo>
                      <a:cubicBezTo>
                        <a:pt x="204695" y="914400"/>
                        <a:pt x="0" y="709705"/>
                        <a:pt x="0" y="457200"/>
                      </a:cubicBezTo>
                      <a:cubicBezTo>
                        <a:pt x="0" y="204695"/>
                        <a:pt x="204695" y="0"/>
                        <a:pt x="457200" y="0"/>
                      </a:cubicBezTo>
                      <a:close/>
                    </a:path>
                  </a:pathLst>
                </a:custGeom>
                <a:blipFill dpi="0" rotWithShape="0">
                  <a:blip r:embed="rId5">
                    <a:extLst>
                      <a:ext uri="{BEBA8EAE-BF5A-486C-A8C5-ECC9F3942E4B}">
                        <a14:imgProps xmlns:a14="http://schemas.microsoft.com/office/drawing/2010/main">
                          <a14:imgLayer r:embed="rId6">
                            <a14:imgEffect>
                              <a14:brightnessContrast bright="-40000" contrast="40000"/>
                            </a14:imgEffect>
                          </a14:imgLayer>
                        </a14:imgProps>
                      </a:ext>
                    </a:extLst>
                  </a:blip>
                  <a:srcRect/>
                  <a:tile tx="0" ty="0" sx="50000" sy="100000" flip="none" algn="tl"/>
                </a:blipFill>
                <a:ln w="6350">
                  <a:solidFill>
                    <a:srgbClr val="F6F4D2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9" name="자유형: 도형 48">
                  <a:extLst>
                    <a:ext uri="{FF2B5EF4-FFF2-40B4-BE49-F238E27FC236}">
                      <a16:creationId xmlns:a16="http://schemas.microsoft.com/office/drawing/2014/main" id="{0F98D8EE-E001-68EB-FCE2-D450617B832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762693" y="1717916"/>
                  <a:ext cx="392234" cy="785933"/>
                </a:xfrm>
                <a:custGeom>
                  <a:avLst/>
                  <a:gdLst>
                    <a:gd name="connsiteX0" fmla="*/ 457200 w 457608"/>
                    <a:gd name="connsiteY0" fmla="*/ 0 h 914400"/>
                    <a:gd name="connsiteX1" fmla="*/ 457608 w 457608"/>
                    <a:gd name="connsiteY1" fmla="*/ 41 h 914400"/>
                    <a:gd name="connsiteX2" fmla="*/ 457608 w 457608"/>
                    <a:gd name="connsiteY2" fmla="*/ 914359 h 914400"/>
                    <a:gd name="connsiteX3" fmla="*/ 457200 w 457608"/>
                    <a:gd name="connsiteY3" fmla="*/ 914400 h 914400"/>
                    <a:gd name="connsiteX4" fmla="*/ 0 w 457608"/>
                    <a:gd name="connsiteY4" fmla="*/ 457200 h 914400"/>
                    <a:gd name="connsiteX5" fmla="*/ 457200 w 457608"/>
                    <a:gd name="connsiteY5" fmla="*/ 0 h 914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57608" h="914400">
                      <a:moveTo>
                        <a:pt x="457200" y="0"/>
                      </a:moveTo>
                      <a:lnTo>
                        <a:pt x="457608" y="41"/>
                      </a:lnTo>
                      <a:lnTo>
                        <a:pt x="457608" y="914359"/>
                      </a:lnTo>
                      <a:lnTo>
                        <a:pt x="457200" y="914400"/>
                      </a:lnTo>
                      <a:cubicBezTo>
                        <a:pt x="204695" y="914400"/>
                        <a:pt x="0" y="709705"/>
                        <a:pt x="0" y="457200"/>
                      </a:cubicBezTo>
                      <a:cubicBezTo>
                        <a:pt x="0" y="204695"/>
                        <a:pt x="204695" y="0"/>
                        <a:pt x="457200" y="0"/>
                      </a:cubicBezTo>
                      <a:close/>
                    </a:path>
                  </a:pathLst>
                </a:custGeom>
                <a:blipFill dpi="0" rotWithShape="0">
                  <a:blip r:embed="rId5">
                    <a:extLst>
                      <a:ext uri="{BEBA8EAE-BF5A-486C-A8C5-ECC9F3942E4B}">
                        <a14:imgProps xmlns:a14="http://schemas.microsoft.com/office/drawing/2010/main">
                          <a14:imgLayer r:embed="rId6">
                            <a14:imgEffect>
                              <a14:brightnessContrast bright="-40000" contrast="40000"/>
                            </a14:imgEffect>
                          </a14:imgLayer>
                        </a14:imgProps>
                      </a:ext>
                    </a:extLst>
                  </a:blip>
                  <a:srcRect/>
                  <a:tile tx="0" ty="0" sx="50000" sy="100000" flip="none" algn="tl"/>
                </a:blipFill>
                <a:ln w="6350">
                  <a:solidFill>
                    <a:srgbClr val="F6F4D2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 dirty="0"/>
                </a:p>
              </p:txBody>
            </p:sp>
            <p:grpSp>
              <p:nvGrpSpPr>
                <p:cNvPr id="38" name="그룹 37">
                  <a:extLst>
                    <a:ext uri="{FF2B5EF4-FFF2-40B4-BE49-F238E27FC236}">
                      <a16:creationId xmlns:a16="http://schemas.microsoft.com/office/drawing/2014/main" id="{D0D5D6D8-E100-C708-7A35-AB20701C0B8A}"/>
                    </a:ext>
                  </a:extLst>
                </p:cNvPr>
                <p:cNvGrpSpPr/>
                <p:nvPr/>
              </p:nvGrpSpPr>
              <p:grpSpPr>
                <a:xfrm>
                  <a:off x="1873958" y="1960496"/>
                  <a:ext cx="231074" cy="315892"/>
                  <a:chOff x="452475" y="2783773"/>
                  <a:chExt cx="618971" cy="846171"/>
                </a:xfrm>
                <a:effectLst>
                  <a:glow rad="25400">
                    <a:schemeClr val="accent1"/>
                  </a:glow>
                </a:effectLst>
              </p:grpSpPr>
              <p:grpSp>
                <p:nvGrpSpPr>
                  <p:cNvPr id="40" name="그룹 39">
                    <a:extLst>
                      <a:ext uri="{FF2B5EF4-FFF2-40B4-BE49-F238E27FC236}">
                        <a16:creationId xmlns:a16="http://schemas.microsoft.com/office/drawing/2014/main" id="{CE6C96D9-B320-F456-9DCD-B45FE2ACA4F1}"/>
                      </a:ext>
                    </a:extLst>
                  </p:cNvPr>
                  <p:cNvGrpSpPr/>
                  <p:nvPr/>
                </p:nvGrpSpPr>
                <p:grpSpPr>
                  <a:xfrm>
                    <a:off x="452475" y="2783773"/>
                    <a:ext cx="618971" cy="846171"/>
                    <a:chOff x="297325" y="3024775"/>
                    <a:chExt cx="618971" cy="846171"/>
                  </a:xfrm>
                </p:grpSpPr>
                <p:pic>
                  <p:nvPicPr>
                    <p:cNvPr id="44" name="Picture 16">
                      <a:extLst>
                        <a:ext uri="{FF2B5EF4-FFF2-40B4-BE49-F238E27FC236}">
                          <a16:creationId xmlns:a16="http://schemas.microsoft.com/office/drawing/2014/main" id="{D4F8202C-A8A3-D9B0-FE7A-2F5D8E852603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7">
                      <a:lum bright="70000" contrast="-70000"/>
                      <a:extLst>
                        <a:ext uri="{BEBA8EAE-BF5A-486C-A8C5-ECC9F3942E4B}">
                          <a14:imgProps xmlns:a14="http://schemas.microsoft.com/office/drawing/2010/main">
                            <a14:imgLayer r:embed="rId8">
                              <a14:imgEffect>
                                <a14:backgroundRemoval t="23022" b="64269" l="24548" r="73902">
                                  <a14:foregroundMark x1="46512" y1="23501" x2="56589" y2="25659"/>
                                  <a14:foregroundMark x1="33850" y1="31894" x2="30491" y2="33094"/>
                                  <a14:foregroundMark x1="29199" y1="34053" x2="27541" y2="35229"/>
                                  <a14:foregroundMark x1="68217" y1="34293" x2="70543" y2="34293"/>
                                  <a14:foregroundMark x1="48837" y1="26619" x2="61240" y2="30935"/>
                                  <a14:foregroundMark x1="61240" y1="29736" x2="71576" y2="31894"/>
                                  <a14:foregroundMark x1="67959" y1="31894" x2="73902" y2="34053"/>
                                  <a14:backgroundMark x1="37468" y1="63070" x2="58915" y2="71223"/>
                                  <a14:backgroundMark x1="43152" y1="62110" x2="63566" y2="62110"/>
                                  <a14:backgroundMark x1="30491" y1="59952" x2="39535" y2="61871"/>
                                  <a14:backgroundMark x1="29199" y1="49161" x2="28165" y2="43885"/>
                                  <a14:backgroundMark x1="27132" y1="38609" x2="27132" y2="39568"/>
                                  <a14:backgroundMark x1="27132" y1="37650" x2="27132" y2="37650"/>
                                  <a14:backgroundMark x1="27132" y1="35012" x2="24806" y2="38369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26270" t="21870" r="25676" b="30106"/>
                    <a:stretch/>
                  </p:blipFill>
                  <p:spPr bwMode="auto">
                    <a:xfrm rot="10800000">
                      <a:off x="297325" y="3399300"/>
                      <a:ext cx="618971" cy="471646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45" name="Picture 16">
                      <a:extLst>
                        <a:ext uri="{FF2B5EF4-FFF2-40B4-BE49-F238E27FC236}">
                          <a16:creationId xmlns:a16="http://schemas.microsoft.com/office/drawing/2014/main" id="{0E6BAC71-EA7B-85A7-4AAF-9CCED19F26C0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9">
                      <a:lum bright="70000" contrast="-70000"/>
                      <a:extLst>
                        <a:ext uri="{BEBA8EAE-BF5A-486C-A8C5-ECC9F3942E4B}">
                          <a14:imgProps xmlns:a14="http://schemas.microsoft.com/office/drawing/2010/main">
                            <a14:imgLayer r:embed="rId8">
                              <a14:imgEffect>
                                <a14:backgroundRemoval t="23022" b="64269" l="27649" r="71835">
                                  <a14:foregroundMark x1="43669" y1="28058" x2="72093" y2="29017"/>
                                  <a14:foregroundMark x1="47287" y1="24700" x2="53488" y2="23501"/>
                                  <a14:foregroundMark x1="53230" y1="25420" x2="63307" y2="28058"/>
                                  <a14:foregroundMark x1="31266" y1="32134" x2="30715" y2="35286"/>
                                  <a14:foregroundMark x1="29199" y1="32134" x2="30048" y2="34160"/>
                                  <a14:foregroundMark x1="27649" y1="33813" x2="27649" y2="34969"/>
                                  <a14:foregroundMark x1="63566" y1="55875" x2="63566" y2="55875"/>
                                  <a14:foregroundMark x1="64341" y1="55396" x2="64109" y2="56041"/>
                                  <a14:backgroundMark x1="34367" y1="59712" x2="29716" y2="56115"/>
                                  <a14:backgroundMark x1="32041" y1="52998" x2="30233" y2="53237"/>
                                  <a14:backgroundMark x1="30491" y1="47482" x2="31783" y2="54916"/>
                                  <a14:backgroundMark x1="26098" y1="35492" x2="33075" y2="52518"/>
                                  <a14:backgroundMark x1="25840" y1="41247" x2="36434" y2="60671"/>
                                  <a14:backgroundMark x1="31008" y1="57794" x2="40310" y2="62830"/>
                                  <a14:backgroundMark x1="35917" y1="59233" x2="51421" y2="64269"/>
                                  <a14:backgroundMark x1="33592" y1="59233" x2="44444" y2="59952"/>
                                  <a14:backgroundMark x1="34625" y1="59952" x2="61240" y2="63549"/>
                                  <a14:backgroundMark x1="54264" y1="58993" x2="70801" y2="68345"/>
                                  <a14:backgroundMark x1="58140" y1="58993" x2="74677" y2="60911"/>
                                  <a14:backgroundMark x1="63307" y1="59952" x2="73902" y2="51559"/>
                                  <a14:backgroundMark x1="60724" y1="62590" x2="71059" y2="54436"/>
                                  <a14:backgroundMark x1="62791" y1="60911" x2="70026" y2="54436"/>
                                  <a14:backgroundMark x1="66925" y1="55875" x2="70026" y2="43165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26270" t="21870" r="25676" b="30106"/>
                    <a:stretch/>
                  </p:blipFill>
                  <p:spPr bwMode="auto">
                    <a:xfrm flipH="1">
                      <a:off x="297325" y="3024775"/>
                      <a:ext cx="618971" cy="471646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grpSp>
                <p:nvGrpSpPr>
                  <p:cNvPr id="41" name="그룹 40">
                    <a:extLst>
                      <a:ext uri="{FF2B5EF4-FFF2-40B4-BE49-F238E27FC236}">
                        <a16:creationId xmlns:a16="http://schemas.microsoft.com/office/drawing/2014/main" id="{569866DD-B902-0683-0EA9-BBB6B8C8713E}"/>
                      </a:ext>
                    </a:extLst>
                  </p:cNvPr>
                  <p:cNvGrpSpPr/>
                  <p:nvPr/>
                </p:nvGrpSpPr>
                <p:grpSpPr>
                  <a:xfrm>
                    <a:off x="502524" y="2939526"/>
                    <a:ext cx="518872" cy="534666"/>
                    <a:chOff x="497921" y="2939526"/>
                    <a:chExt cx="518872" cy="534666"/>
                  </a:xfrm>
                </p:grpSpPr>
                <p:pic>
                  <p:nvPicPr>
                    <p:cNvPr id="42" name="Picture 16">
                      <a:extLst>
                        <a:ext uri="{FF2B5EF4-FFF2-40B4-BE49-F238E27FC236}">
                          <a16:creationId xmlns:a16="http://schemas.microsoft.com/office/drawing/2014/main" id="{E317EA29-20BD-ACBA-BDAA-A540ECC85F45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10">
                      <a:lum bright="70000" contrast="-70000"/>
                      <a:extLst>
                        <a:ext uri="{BEBA8EAE-BF5A-486C-A8C5-ECC9F3942E4B}">
                          <a14:imgProps xmlns:a14="http://schemas.microsoft.com/office/drawing/2010/main">
                            <a14:imgLayer r:embed="rId8">
                              <a14:imgEffect>
                                <a14:backgroundRemoval t="23022" b="68345" l="22481" r="73902">
                                  <a14:foregroundMark x1="39276" y1="68106" x2="55556" y2="64029"/>
                                  <a14:foregroundMark x1="32817" y1="60192" x2="48837" y2="64988"/>
                                  <a14:foregroundMark x1="35659" y1="63789" x2="56848" y2="68585"/>
                                  <a14:foregroundMark x1="49612" y1="62590" x2="67183" y2="63309"/>
                                  <a14:foregroundMark x1="30749" y1="48441" x2="28005" y2="43165"/>
                                  <a14:foregroundMark x1="27709" y1="43165" x2="28165" y2="46763"/>
                                  <a14:foregroundMark x1="22481" y1="32374" x2="24481" y2="34821"/>
                                  <a14:foregroundMark x1="28188" y1="43165" x2="29974" y2="55875"/>
                                  <a14:backgroundMark x1="55702" y1="70001" x2="58915" y2="71223"/>
                                  <a14:backgroundMark x1="30491" y1="59952" x2="32633" y2="60406"/>
                                  <a14:backgroundMark x1="29974" y1="30456" x2="29974" y2="43165"/>
                                  <a14:backgroundMark x1="29457" y1="32134" x2="45478" y2="31415"/>
                                  <a14:backgroundMark x1="35659" y1="27818" x2="65375" y2="26619"/>
                                  <a14:backgroundMark x1="54005" y1="28297" x2="71835" y2="29736"/>
                                  <a14:backgroundMark x1="61499" y1="31415" x2="72351" y2="32374"/>
                                  <a14:backgroundMark x1="71318" y1="34532" x2="71835" y2="34053"/>
                                  <a14:backgroundMark x1="71318" y1="36211" x2="72868" y2="33094"/>
                                  <a14:backgroundMark x1="70801" y1="34053" x2="75194" y2="32134"/>
                                  <a14:backgroundMark x1="56589" y1="8153" x2="56589" y2="8153"/>
                                  <a14:backgroundMark x1="98966" y1="33573" x2="98966" y2="33573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26270" t="35650" r="25676" b="30106"/>
                    <a:stretch/>
                  </p:blipFill>
                  <p:spPr bwMode="auto">
                    <a:xfrm rot="5400000" flipH="1">
                      <a:off x="544191" y="3001589"/>
                      <a:ext cx="534666" cy="410539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43" name="Picture 16">
                      <a:extLst>
                        <a:ext uri="{FF2B5EF4-FFF2-40B4-BE49-F238E27FC236}">
                          <a16:creationId xmlns:a16="http://schemas.microsoft.com/office/drawing/2014/main" id="{02CEC423-2F2B-AF9A-2BBD-90C67947FC0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10">
                      <a:lum bright="70000" contrast="-70000"/>
                      <a:extLst>
                        <a:ext uri="{BEBA8EAE-BF5A-486C-A8C5-ECC9F3942E4B}">
                          <a14:imgProps xmlns:a14="http://schemas.microsoft.com/office/drawing/2010/main">
                            <a14:imgLayer r:embed="rId8">
                              <a14:imgEffect>
                                <a14:backgroundRemoval t="23022" b="68345" l="22481" r="73902">
                                  <a14:foregroundMark x1="39276" y1="68106" x2="55556" y2="64029"/>
                                  <a14:foregroundMark x1="32817" y1="60192" x2="48837" y2="64988"/>
                                  <a14:foregroundMark x1="35659" y1="63789" x2="56848" y2="68585"/>
                                  <a14:foregroundMark x1="49612" y1="62590" x2="67183" y2="63309"/>
                                  <a14:foregroundMark x1="30749" y1="48441" x2="28005" y2="43165"/>
                                  <a14:foregroundMark x1="27709" y1="43165" x2="28165" y2="46763"/>
                                  <a14:foregroundMark x1="22481" y1="32374" x2="24481" y2="34821"/>
                                  <a14:foregroundMark x1="28188" y1="43165" x2="29974" y2="55875"/>
                                  <a14:backgroundMark x1="55702" y1="70001" x2="58915" y2="71223"/>
                                  <a14:backgroundMark x1="30491" y1="59952" x2="32633" y2="60406"/>
                                  <a14:backgroundMark x1="29974" y1="30456" x2="29974" y2="43165"/>
                                  <a14:backgroundMark x1="29457" y1="32134" x2="45478" y2="31415"/>
                                  <a14:backgroundMark x1="35659" y1="27818" x2="65375" y2="26619"/>
                                  <a14:backgroundMark x1="54005" y1="28297" x2="71835" y2="29736"/>
                                  <a14:backgroundMark x1="61499" y1="31415" x2="72351" y2="32374"/>
                                  <a14:backgroundMark x1="71318" y1="34532" x2="71835" y2="34053"/>
                                  <a14:backgroundMark x1="71318" y1="36211" x2="72868" y2="33094"/>
                                  <a14:backgroundMark x1="70801" y1="34053" x2="75194" y2="32134"/>
                                  <a14:backgroundMark x1="56589" y1="8153" x2="56589" y2="8153"/>
                                  <a14:backgroundMark x1="98966" y1="33573" x2="98966" y2="33573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26270" t="35650" r="25676" b="30106"/>
                    <a:stretch/>
                  </p:blipFill>
                  <p:spPr bwMode="auto">
                    <a:xfrm rot="16200000">
                      <a:off x="435858" y="3001589"/>
                      <a:ext cx="534666" cy="410539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</p:grpSp>
            <p:sp>
              <p:nvSpPr>
                <p:cNvPr id="51" name="타원 50">
                  <a:extLst>
                    <a:ext uri="{FF2B5EF4-FFF2-40B4-BE49-F238E27FC236}">
                      <a16:creationId xmlns:a16="http://schemas.microsoft.com/office/drawing/2014/main" id="{DF8A8484-5A84-5AAF-A1A8-9B0C65EA05B8}"/>
                    </a:ext>
                  </a:extLst>
                </p:cNvPr>
                <p:cNvSpPr/>
                <p:nvPr/>
              </p:nvSpPr>
              <p:spPr>
                <a:xfrm>
                  <a:off x="1737906" y="1699157"/>
                  <a:ext cx="834041" cy="834041"/>
                </a:xfrm>
                <a:prstGeom prst="ellipse">
                  <a:avLst/>
                </a:prstGeom>
                <a:solidFill>
                  <a:schemeClr val="tx1">
                    <a:lumMod val="65000"/>
                    <a:lumOff val="35000"/>
                    <a:alpha val="63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9" name="별: 꼭짓점 4개 38">
                  <a:extLst>
                    <a:ext uri="{FF2B5EF4-FFF2-40B4-BE49-F238E27FC236}">
                      <a16:creationId xmlns:a16="http://schemas.microsoft.com/office/drawing/2014/main" id="{63AA5FAA-CC4D-1FDC-B815-429AE05DF1BE}"/>
                    </a:ext>
                  </a:extLst>
                </p:cNvPr>
                <p:cNvSpPr/>
                <p:nvPr/>
              </p:nvSpPr>
              <p:spPr>
                <a:xfrm>
                  <a:off x="2039511" y="2342207"/>
                  <a:ext cx="230832" cy="230832"/>
                </a:xfrm>
                <a:prstGeom prst="star4">
                  <a:avLst/>
                </a:prstGeom>
                <a:solidFill>
                  <a:schemeClr val="bg1">
                    <a:lumMod val="50000"/>
                  </a:schemeClr>
                </a:solidFill>
                <a:ln w="6350">
                  <a:solidFill>
                    <a:srgbClr val="00206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6F7486DC-443E-7369-B065-E9066EE6E3E3}"/>
                  </a:ext>
                </a:extLst>
              </p:cNvPr>
              <p:cNvSpPr txBox="1"/>
              <p:nvPr/>
            </p:nvSpPr>
            <p:spPr>
              <a:xfrm>
                <a:off x="1476988" y="2582605"/>
                <a:ext cx="1362552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altLang="ko-KR" sz="8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[ </a:t>
                </a:r>
                <a:r>
                  <a:rPr lang="ko-KR" altLang="en-US" sz="8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비활성화 상태 </a:t>
                </a:r>
                <a:r>
                  <a:rPr lang="en-US" altLang="ko-KR" sz="8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]</a:t>
                </a:r>
              </a:p>
              <a:p>
                <a:pPr algn="ctr"/>
                <a:r>
                  <a:rPr lang="ko-KR" altLang="en-US" sz="8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게이지 하단의 별이 빛을 잃은 모습</a:t>
                </a:r>
                <a:endParaRPr lang="en-US" altLang="ko-KR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</p:grp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81037C3A-838E-5146-1AB7-589FBFE5DEF6}"/>
              </a:ext>
            </a:extLst>
          </p:cNvPr>
          <p:cNvGrpSpPr/>
          <p:nvPr/>
        </p:nvGrpSpPr>
        <p:grpSpPr>
          <a:xfrm>
            <a:off x="1450975" y="701060"/>
            <a:ext cx="4207883" cy="712709"/>
            <a:chOff x="1450975" y="902429"/>
            <a:chExt cx="4207883" cy="712709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F9511AEE-63DF-D6B6-1F45-200DA2755C3C}"/>
                </a:ext>
              </a:extLst>
            </p:cNvPr>
            <p:cNvSpPr txBox="1"/>
            <p:nvPr/>
          </p:nvSpPr>
          <p:spPr>
            <a:xfrm>
              <a:off x="1450975" y="902429"/>
              <a:ext cx="4207883" cy="246221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같은 양상의 스킬을 두 번 기록하게 되면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아이덴티티 스킬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‘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’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가 활성화 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B8E546C-B774-32E5-9F91-58A087017EA8}"/>
                </a:ext>
              </a:extLst>
            </p:cNvPr>
            <p:cNvSpPr txBox="1"/>
            <p:nvPr/>
          </p:nvSpPr>
          <p:spPr>
            <a:xfrm>
              <a:off x="1450975" y="1150908"/>
              <a:ext cx="3418221" cy="464230"/>
            </a:xfrm>
            <a:prstGeom prst="rect">
              <a:avLst/>
            </a:prstGeom>
            <a:noFill/>
          </p:spPr>
          <p:txBody>
            <a:bodyPr wrap="none" lIns="180000" rIns="0" rtlCol="0">
              <a:spAutoFit/>
            </a:bodyPr>
            <a:lstStyle/>
            <a:p>
              <a:pPr marL="171450" indent="-171450">
                <a:spcAft>
                  <a:spcPts val="500"/>
                </a:spcAft>
                <a:buBlip>
                  <a:blip r:embed="rId12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 스킬은 </a:t>
              </a:r>
              <a:r>
                <a:rPr lang="ko-KR" altLang="en-US" sz="10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액티브 스킬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입니다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 marL="171450" indent="-171450">
                <a:spcAft>
                  <a:spcPts val="500"/>
                </a:spcAft>
                <a:buBlip>
                  <a:blip r:embed="rId12"/>
                </a:buBlip>
              </a:pPr>
              <a:r>
                <a:rPr lang="ko-KR" altLang="en-US" sz="10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피해량 증가 보석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(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청명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/</a:t>
              </a:r>
              <a:r>
                <a:rPr lang="ko-KR" altLang="en-US" sz="10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멸화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/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겁화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보석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)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을 장착할 수 있습니다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</p:grp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9EF93C0E-FDA0-6110-778D-39DB93800B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8180678"/>
              </p:ext>
            </p:extLst>
          </p:nvPr>
        </p:nvGraphicFramePr>
        <p:xfrm>
          <a:off x="1450975" y="2248514"/>
          <a:ext cx="5556323" cy="2454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3300">
                  <a:extLst>
                    <a:ext uri="{9D8B030D-6E8A-4147-A177-3AD203B41FA5}">
                      <a16:colId xmlns:a16="http://schemas.microsoft.com/office/drawing/2014/main" val="3197019104"/>
                    </a:ext>
                  </a:extLst>
                </a:gridCol>
                <a:gridCol w="591675">
                  <a:extLst>
                    <a:ext uri="{9D8B030D-6E8A-4147-A177-3AD203B41FA5}">
                      <a16:colId xmlns:a16="http://schemas.microsoft.com/office/drawing/2014/main" val="2235340676"/>
                    </a:ext>
                  </a:extLst>
                </a:gridCol>
                <a:gridCol w="1019738">
                  <a:extLst>
                    <a:ext uri="{9D8B030D-6E8A-4147-A177-3AD203B41FA5}">
                      <a16:colId xmlns:a16="http://schemas.microsoft.com/office/drawing/2014/main" val="1938806041"/>
                    </a:ext>
                  </a:extLst>
                </a:gridCol>
                <a:gridCol w="642475">
                  <a:extLst>
                    <a:ext uri="{9D8B030D-6E8A-4147-A177-3AD203B41FA5}">
                      <a16:colId xmlns:a16="http://schemas.microsoft.com/office/drawing/2014/main" val="3626971631"/>
                    </a:ext>
                  </a:extLst>
                </a:gridCol>
                <a:gridCol w="805988">
                  <a:extLst>
                    <a:ext uri="{9D8B030D-6E8A-4147-A177-3AD203B41FA5}">
                      <a16:colId xmlns:a16="http://schemas.microsoft.com/office/drawing/2014/main" val="999228829"/>
                    </a:ext>
                  </a:extLst>
                </a:gridCol>
                <a:gridCol w="893300">
                  <a:extLst>
                    <a:ext uri="{9D8B030D-6E8A-4147-A177-3AD203B41FA5}">
                      <a16:colId xmlns:a16="http://schemas.microsoft.com/office/drawing/2014/main" val="1204820967"/>
                    </a:ext>
                  </a:extLst>
                </a:gridCol>
                <a:gridCol w="709847">
                  <a:extLst>
                    <a:ext uri="{9D8B030D-6E8A-4147-A177-3AD203B41FA5}">
                      <a16:colId xmlns:a16="http://schemas.microsoft.com/office/drawing/2014/main" val="4143907246"/>
                    </a:ext>
                  </a:extLst>
                </a:gridCol>
              </a:tblGrid>
              <a:tr h="324000">
                <a:tc gridSpan="7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기획 의도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7947120"/>
                  </a:ext>
                </a:extLst>
              </a:tr>
              <a:tr h="280800"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나선 은하 컨셉의 스킬로 캐릭터가 작은 우주를 형성하는 듯한 느낌을 줍니다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7130167"/>
                  </a:ext>
                </a:extLst>
              </a:tr>
              <a:tr h="324000">
                <a:tc gridSpan="7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스킬 설명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7972490"/>
                  </a:ext>
                </a:extLst>
              </a:tr>
              <a:tr h="280800"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우주의 에너지를 모은 후 주변으로 방출하여 적을 공격합니다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239256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스킬 명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습득 조건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사용 조건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스킬 타입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스킬 종류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공격 타입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슈퍼 </a:t>
                      </a:r>
                      <a:r>
                        <a:rPr lang="ko-KR" altLang="en-US" sz="900" b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아머</a:t>
                      </a:r>
                      <a:endParaRPr lang="ko-KR" altLang="en-US" sz="9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659903"/>
                  </a:ext>
                </a:extLst>
              </a:tr>
              <a:tr h="280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클러스터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-</a:t>
                      </a:r>
                      <a:endParaRPr lang="ko-KR" altLang="en-US" sz="8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1) </a:t>
                      </a:r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진입</a:t>
                      </a:r>
                      <a:endParaRPr lang="en-US" altLang="ko-KR" sz="8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2) </a:t>
                      </a:r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같은 양상 두 개 기록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일반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아이덴티티 스킬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비 방향성</a:t>
                      </a:r>
                      <a:endParaRPr lang="en-US" altLang="ko-KR" sz="8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피격 이상 면역</a:t>
                      </a:r>
                      <a:endParaRPr lang="en-US" altLang="ko-KR" sz="8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739039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소모 자원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소모 값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재사용 대기시간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무력화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부위파괴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최대 타수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4965204"/>
                  </a:ext>
                </a:extLst>
              </a:tr>
              <a:tr h="280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아이덴티티 게이지</a:t>
                      </a:r>
                      <a:endParaRPr lang="en-US" altLang="ko-KR" sz="8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360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0</a:t>
                      </a:r>
                      <a:endParaRPr lang="ko-KR" altLang="en-US" sz="8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50</a:t>
                      </a:r>
                      <a:endParaRPr lang="ko-KR" altLang="en-US" sz="8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-</a:t>
                      </a:r>
                      <a:endParaRPr lang="ko-KR" altLang="en-US" sz="8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5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2589058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B0A22496-EBE2-E545-8B06-DDE9C26D4833}"/>
              </a:ext>
            </a:extLst>
          </p:cNvPr>
          <p:cNvSpPr txBox="1"/>
          <p:nvPr/>
        </p:nvSpPr>
        <p:spPr>
          <a:xfrm>
            <a:off x="1450975" y="1552886"/>
            <a:ext cx="4525278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클러스터 스킬을 사용하면 남아있는 아이덴티티 게이지가 사라지고 기록 모드가 종료됩니다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58E0CAD6-5D1D-5BDB-E2DE-4638E7FAF679}"/>
              </a:ext>
            </a:extLst>
          </p:cNvPr>
          <p:cNvGrpSpPr/>
          <p:nvPr/>
        </p:nvGrpSpPr>
        <p:grpSpPr>
          <a:xfrm>
            <a:off x="8336710" y="2615487"/>
            <a:ext cx="3142719" cy="1908314"/>
            <a:chOff x="7224917" y="4032865"/>
            <a:chExt cx="3142719" cy="1908314"/>
          </a:xfrm>
        </p:grpSpPr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DA218749-A97F-2739-9B8B-738E2D35FE1F}"/>
                </a:ext>
              </a:extLst>
            </p:cNvPr>
            <p:cNvGrpSpPr/>
            <p:nvPr/>
          </p:nvGrpSpPr>
          <p:grpSpPr>
            <a:xfrm>
              <a:off x="9599960" y="5374918"/>
              <a:ext cx="767676" cy="566261"/>
              <a:chOff x="9603770" y="4837823"/>
              <a:chExt cx="767676" cy="566261"/>
            </a:xfrm>
          </p:grpSpPr>
          <p:grpSp>
            <p:nvGrpSpPr>
              <p:cNvPr id="55" name="그룹 54">
                <a:extLst>
                  <a:ext uri="{FF2B5EF4-FFF2-40B4-BE49-F238E27FC236}">
                    <a16:creationId xmlns:a16="http://schemas.microsoft.com/office/drawing/2014/main" id="{3E31E971-3120-1DBA-6FCF-85BAA60E155A}"/>
                  </a:ext>
                </a:extLst>
              </p:cNvPr>
              <p:cNvGrpSpPr/>
              <p:nvPr/>
            </p:nvGrpSpPr>
            <p:grpSpPr>
              <a:xfrm>
                <a:off x="9606153" y="4837823"/>
                <a:ext cx="622626" cy="246221"/>
                <a:chOff x="9606153" y="4837823"/>
                <a:chExt cx="622626" cy="246221"/>
              </a:xfrm>
            </p:grpSpPr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500EBEA5-4B30-DC89-4171-C488C7DC690B}"/>
                    </a:ext>
                  </a:extLst>
                </p:cNvPr>
                <p:cNvSpPr txBox="1"/>
                <p:nvPr/>
              </p:nvSpPr>
              <p:spPr>
                <a:xfrm>
                  <a:off x="9896957" y="4837823"/>
                  <a:ext cx="331822" cy="246221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>
                    <a:spcAft>
                      <a:spcPts val="500"/>
                    </a:spcAft>
                  </a:pP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캐릭터</a:t>
                  </a:r>
                  <a:endPara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B1475EED-0A4A-7F22-9818-711CA0D67443}"/>
                    </a:ext>
                  </a:extLst>
                </p:cNvPr>
                <p:cNvSpPr/>
                <p:nvPr/>
              </p:nvSpPr>
              <p:spPr>
                <a:xfrm>
                  <a:off x="9606153" y="4865654"/>
                  <a:ext cx="190559" cy="190559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6350">
                  <a:solidFill>
                    <a:srgbClr val="D4CFC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ko-KR" altLang="en-US" sz="8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  <p:grpSp>
            <p:nvGrpSpPr>
              <p:cNvPr id="52" name="그룹 51">
                <a:extLst>
                  <a:ext uri="{FF2B5EF4-FFF2-40B4-BE49-F238E27FC236}">
                    <a16:creationId xmlns:a16="http://schemas.microsoft.com/office/drawing/2014/main" id="{772944DC-94D0-8A68-CA2A-603CF7C76AE1}"/>
                  </a:ext>
                </a:extLst>
              </p:cNvPr>
              <p:cNvGrpSpPr/>
              <p:nvPr/>
            </p:nvGrpSpPr>
            <p:grpSpPr>
              <a:xfrm>
                <a:off x="9603770" y="5157863"/>
                <a:ext cx="767676" cy="246221"/>
                <a:chOff x="9603770" y="5325503"/>
                <a:chExt cx="767676" cy="246221"/>
              </a:xfrm>
            </p:grpSpPr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B3E932E6-C14B-375B-3ECD-80C7EC3C61B7}"/>
                    </a:ext>
                  </a:extLst>
                </p:cNvPr>
                <p:cNvSpPr txBox="1"/>
                <p:nvPr/>
              </p:nvSpPr>
              <p:spPr>
                <a:xfrm>
                  <a:off x="9896957" y="5325503"/>
                  <a:ext cx="474489" cy="246221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>
                    <a:spcAft>
                      <a:spcPts val="500"/>
                    </a:spcAft>
                  </a:pP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공격 범위</a:t>
                  </a:r>
                  <a:endPara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47" name="타원 46">
                  <a:extLst>
                    <a:ext uri="{FF2B5EF4-FFF2-40B4-BE49-F238E27FC236}">
                      <a16:creationId xmlns:a16="http://schemas.microsoft.com/office/drawing/2014/main" id="{5A23C085-11FE-04E0-7361-5CA16A140AC9}"/>
                    </a:ext>
                  </a:extLst>
                </p:cNvPr>
                <p:cNvSpPr/>
                <p:nvPr/>
              </p:nvSpPr>
              <p:spPr>
                <a:xfrm>
                  <a:off x="9603770" y="5353213"/>
                  <a:ext cx="190800" cy="190800"/>
                </a:xfrm>
                <a:prstGeom prst="ellipse">
                  <a:avLst/>
                </a:prstGeom>
                <a:solidFill>
                  <a:srgbClr val="FFFF00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ko-KR" altLang="en-US" sz="8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  <p:grpSp>
          <p:nvGrpSpPr>
            <p:cNvPr id="73" name="그룹 72">
              <a:extLst>
                <a:ext uri="{FF2B5EF4-FFF2-40B4-BE49-F238E27FC236}">
                  <a16:creationId xmlns:a16="http://schemas.microsoft.com/office/drawing/2014/main" id="{C0B94FCC-5441-87DF-AD8D-EC4E8338E8F9}"/>
                </a:ext>
              </a:extLst>
            </p:cNvPr>
            <p:cNvGrpSpPr/>
            <p:nvPr/>
          </p:nvGrpSpPr>
          <p:grpSpPr>
            <a:xfrm>
              <a:off x="7224917" y="4032865"/>
              <a:ext cx="1908314" cy="1908314"/>
              <a:chOff x="7224917" y="4032865"/>
              <a:chExt cx="1908314" cy="1908314"/>
            </a:xfrm>
          </p:grpSpPr>
          <p:grpSp>
            <p:nvGrpSpPr>
              <p:cNvPr id="57" name="그룹 56">
                <a:extLst>
                  <a:ext uri="{FF2B5EF4-FFF2-40B4-BE49-F238E27FC236}">
                    <a16:creationId xmlns:a16="http://schemas.microsoft.com/office/drawing/2014/main" id="{0E60DA05-7D23-53BF-C34C-C84E10D580E3}"/>
                  </a:ext>
                </a:extLst>
              </p:cNvPr>
              <p:cNvGrpSpPr/>
              <p:nvPr/>
            </p:nvGrpSpPr>
            <p:grpSpPr>
              <a:xfrm>
                <a:off x="7224917" y="4032865"/>
                <a:ext cx="1908314" cy="1908314"/>
                <a:chOff x="7224917" y="4032865"/>
                <a:chExt cx="1908314" cy="1908314"/>
              </a:xfrm>
            </p:grpSpPr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3F83C33A-60CC-0839-346D-C5DA2B036238}"/>
                    </a:ext>
                  </a:extLst>
                </p:cNvPr>
                <p:cNvSpPr/>
                <p:nvPr/>
              </p:nvSpPr>
              <p:spPr>
                <a:xfrm>
                  <a:off x="7224917" y="4032865"/>
                  <a:ext cx="1908314" cy="1908314"/>
                </a:xfrm>
                <a:prstGeom prst="ellipse">
                  <a:avLst/>
                </a:prstGeom>
                <a:solidFill>
                  <a:srgbClr val="FFFF00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ko-KR" altLang="en-US" sz="8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15" name="타원 14">
                  <a:extLst>
                    <a:ext uri="{FF2B5EF4-FFF2-40B4-BE49-F238E27FC236}">
                      <a16:creationId xmlns:a16="http://schemas.microsoft.com/office/drawing/2014/main" id="{DC95ECDD-1B2E-11D1-8BB8-BD87F1346ABD}"/>
                    </a:ext>
                  </a:extLst>
                </p:cNvPr>
                <p:cNvSpPr/>
                <p:nvPr/>
              </p:nvSpPr>
              <p:spPr>
                <a:xfrm>
                  <a:off x="8049980" y="4857928"/>
                  <a:ext cx="258189" cy="258189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6350">
                  <a:solidFill>
                    <a:srgbClr val="D4CFC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ko-KR" altLang="en-US" sz="8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  <p:grpSp>
            <p:nvGrpSpPr>
              <p:cNvPr id="70" name="그룹 69">
                <a:extLst>
                  <a:ext uri="{FF2B5EF4-FFF2-40B4-BE49-F238E27FC236}">
                    <a16:creationId xmlns:a16="http://schemas.microsoft.com/office/drawing/2014/main" id="{B7113D5F-A2A1-37B9-ADEE-F26187DBEE7C}"/>
                  </a:ext>
                </a:extLst>
              </p:cNvPr>
              <p:cNvGrpSpPr/>
              <p:nvPr/>
            </p:nvGrpSpPr>
            <p:grpSpPr>
              <a:xfrm>
                <a:off x="8174397" y="4651768"/>
                <a:ext cx="958834" cy="531902"/>
                <a:chOff x="8174397" y="4651768"/>
                <a:chExt cx="958834" cy="531902"/>
              </a:xfrm>
            </p:grpSpPr>
            <p:cxnSp>
              <p:nvCxnSpPr>
                <p:cNvPr id="58" name="직선 연결선 57">
                  <a:extLst>
                    <a:ext uri="{FF2B5EF4-FFF2-40B4-BE49-F238E27FC236}">
                      <a16:creationId xmlns:a16="http://schemas.microsoft.com/office/drawing/2014/main" id="{AC75B37B-5E59-00F6-6184-C270B48663B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174397" y="4987022"/>
                  <a:ext cx="958834" cy="0"/>
                </a:xfrm>
                <a:prstGeom prst="line">
                  <a:avLst/>
                </a:prstGeom>
                <a:ln w="9525">
                  <a:solidFill>
                    <a:srgbClr val="FF0000"/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62BBE244-4B3F-831E-0774-18D30A94EF46}"/>
                    </a:ext>
                  </a:extLst>
                </p:cNvPr>
                <p:cNvSpPr txBox="1"/>
                <p:nvPr/>
              </p:nvSpPr>
              <p:spPr>
                <a:xfrm>
                  <a:off x="8564046" y="4651768"/>
                  <a:ext cx="179536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r>
                    <a:rPr lang="en-US" altLang="ko-KR" sz="8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5m</a:t>
                  </a:r>
                </a:p>
              </p:txBody>
            </p:sp>
            <p:sp>
              <p:nvSpPr>
                <p:cNvPr id="60" name="원호 59">
                  <a:extLst>
                    <a:ext uri="{FF2B5EF4-FFF2-40B4-BE49-F238E27FC236}">
                      <a16:creationId xmlns:a16="http://schemas.microsoft.com/office/drawing/2014/main" id="{A71FA098-8ABC-8D73-2AD8-A0E6CAF44A96}"/>
                    </a:ext>
                  </a:extLst>
                </p:cNvPr>
                <p:cNvSpPr/>
                <p:nvPr/>
              </p:nvSpPr>
              <p:spPr>
                <a:xfrm>
                  <a:off x="8174397" y="4794815"/>
                  <a:ext cx="958834" cy="388855"/>
                </a:xfrm>
                <a:prstGeom prst="arc">
                  <a:avLst>
                    <a:gd name="adj1" fmla="val 10909771"/>
                    <a:gd name="adj2" fmla="val 21478286"/>
                  </a:avLst>
                </a:prstGeom>
                <a:ln w="6350">
                  <a:solidFill>
                    <a:schemeClr val="accent3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C0B9DF31-6521-72E3-5B61-4EF401134739}"/>
              </a:ext>
            </a:extLst>
          </p:cNvPr>
          <p:cNvSpPr txBox="1"/>
          <p:nvPr/>
        </p:nvSpPr>
        <p:spPr>
          <a:xfrm>
            <a:off x="207741" y="2453904"/>
            <a:ext cx="577081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아이덴티티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EDEA61E-89AA-901C-26EB-A83E3A2943FA}"/>
              </a:ext>
            </a:extLst>
          </p:cNvPr>
          <p:cNvSpPr txBox="1"/>
          <p:nvPr/>
        </p:nvSpPr>
        <p:spPr>
          <a:xfrm>
            <a:off x="207742" y="2807755"/>
            <a:ext cx="378309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깨달음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49C48CF-4238-4EEA-ED5F-8C573AF46AFD}"/>
              </a:ext>
            </a:extLst>
          </p:cNvPr>
          <p:cNvSpPr txBox="1"/>
          <p:nvPr/>
        </p:nvSpPr>
        <p:spPr>
          <a:xfrm>
            <a:off x="7531437" y="5504775"/>
            <a:ext cx="3371116" cy="400110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아이덴티티 스킬의 시전이 비정상적으로 종료되더라도 게이지 환급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X</a:t>
            </a:r>
            <a:b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</a:b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상태 이상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사망 등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2090380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BAFE10-123A-9159-D143-35101DE50B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extBox 45">
            <a:extLst>
              <a:ext uri="{FF2B5EF4-FFF2-40B4-BE49-F238E27FC236}">
                <a16:creationId xmlns:a16="http://schemas.microsoft.com/office/drawing/2014/main" id="{0FBB7CDD-7D79-AE44-25FD-1F578299424A}"/>
              </a:ext>
            </a:extLst>
          </p:cNvPr>
          <p:cNvSpPr txBox="1"/>
          <p:nvPr/>
        </p:nvSpPr>
        <p:spPr>
          <a:xfrm>
            <a:off x="2478302" y="3429000"/>
            <a:ext cx="2127854" cy="246221"/>
          </a:xfrm>
          <a:prstGeom prst="rect">
            <a:avLst/>
          </a:prstGeom>
          <a:noFill/>
        </p:spPr>
        <p:txBody>
          <a:bodyPr wrap="none" lIns="144000" rIns="144000" rtlCol="0">
            <a:spAutoFit/>
          </a:bodyPr>
          <a:lstStyle/>
          <a:p>
            <a:r>
              <a:rPr lang="en-US" altLang="ko-KR" sz="1000" dirty="0">
                <a:solidFill>
                  <a:srgbClr val="EDEBE7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60 frame </a:t>
            </a:r>
            <a:r>
              <a:rPr lang="en-US" altLang="ko-KR" sz="800" dirty="0">
                <a:solidFill>
                  <a:srgbClr val="EDEBE7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 </a:t>
            </a:r>
            <a:r>
              <a:rPr lang="ko-KR" altLang="en-US" sz="800" dirty="0">
                <a:solidFill>
                  <a:srgbClr val="EDEBE7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잔여 이펙트 포함</a:t>
            </a:r>
            <a:r>
              <a:rPr lang="en-US" altLang="ko-KR" sz="800" dirty="0">
                <a:solidFill>
                  <a:srgbClr val="EDEBE7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75 frame )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253C0A18-DD89-203F-CA77-56E6BA42C6DB}"/>
              </a:ext>
            </a:extLst>
          </p:cNvPr>
          <p:cNvGrpSpPr/>
          <p:nvPr/>
        </p:nvGrpSpPr>
        <p:grpSpPr>
          <a:xfrm>
            <a:off x="1448454" y="732087"/>
            <a:ext cx="3303905" cy="2064270"/>
            <a:chOff x="1448454" y="732087"/>
            <a:chExt cx="3303905" cy="2064270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6E39ACD8-B746-E7E3-DB8B-15AAB0AA1D0D}"/>
                </a:ext>
              </a:extLst>
            </p:cNvPr>
            <p:cNvGrpSpPr/>
            <p:nvPr/>
          </p:nvGrpSpPr>
          <p:grpSpPr>
            <a:xfrm>
              <a:off x="1448454" y="732087"/>
              <a:ext cx="3303905" cy="449830"/>
              <a:chOff x="1450975" y="732087"/>
              <a:chExt cx="3303905" cy="449830"/>
            </a:xfrm>
          </p:grpSpPr>
          <p:sp>
            <p:nvSpPr>
              <p:cNvPr id="163" name="직사각형 162">
                <a:extLst>
                  <a:ext uri="{FF2B5EF4-FFF2-40B4-BE49-F238E27FC236}">
                    <a16:creationId xmlns:a16="http://schemas.microsoft.com/office/drawing/2014/main" id="{A4A224B3-B325-89BF-72F8-DFEDDD25FC73}"/>
                  </a:ext>
                </a:extLst>
              </p:cNvPr>
              <p:cNvSpPr/>
              <p:nvPr/>
            </p:nvSpPr>
            <p:spPr>
              <a:xfrm>
                <a:off x="1450975" y="732087"/>
                <a:ext cx="3303905" cy="449830"/>
              </a:xfrm>
              <a:prstGeom prst="rect">
                <a:avLst/>
              </a:prstGeom>
              <a:solidFill>
                <a:srgbClr val="14181A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77" name="그룹 176">
                <a:extLst>
                  <a:ext uri="{FF2B5EF4-FFF2-40B4-BE49-F238E27FC236}">
                    <a16:creationId xmlns:a16="http://schemas.microsoft.com/office/drawing/2014/main" id="{ADCEAC11-5142-2B75-CF32-2396549D4EA3}"/>
                  </a:ext>
                </a:extLst>
              </p:cNvPr>
              <p:cNvGrpSpPr/>
              <p:nvPr/>
            </p:nvGrpSpPr>
            <p:grpSpPr>
              <a:xfrm>
                <a:off x="2025141" y="802569"/>
                <a:ext cx="2155573" cy="308867"/>
                <a:chOff x="1865112" y="799561"/>
                <a:chExt cx="2155573" cy="308867"/>
              </a:xfrm>
            </p:grpSpPr>
            <p:sp>
              <p:nvSpPr>
                <p:cNvPr id="164" name="TextBox 163">
                  <a:extLst>
                    <a:ext uri="{FF2B5EF4-FFF2-40B4-BE49-F238E27FC236}">
                      <a16:creationId xmlns:a16="http://schemas.microsoft.com/office/drawing/2014/main" id="{E63B8848-B5D7-7677-3118-880E8BF8D07E}"/>
                    </a:ext>
                  </a:extLst>
                </p:cNvPr>
                <p:cNvSpPr txBox="1"/>
                <p:nvPr/>
              </p:nvSpPr>
              <p:spPr>
                <a:xfrm>
                  <a:off x="2169216" y="830884"/>
                  <a:ext cx="1851469" cy="246221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>
                    <a:spcAft>
                      <a:spcPts val="300"/>
                    </a:spcAft>
                  </a:pP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양손</a:t>
                  </a: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을 몸 앞에 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교차</a:t>
                  </a: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시켜 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에너지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흡수</a:t>
                  </a:r>
                  <a:endParaRPr lang="en-US" altLang="ko-KR" sz="10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172" name="TextBox 171">
                  <a:extLst>
                    <a:ext uri="{FF2B5EF4-FFF2-40B4-BE49-F238E27FC236}">
                      <a16:creationId xmlns:a16="http://schemas.microsoft.com/office/drawing/2014/main" id="{858B1E90-7C8D-F0A8-FD5A-B4EE520C0E76}"/>
                    </a:ext>
                  </a:extLst>
                </p:cNvPr>
                <p:cNvSpPr txBox="1"/>
                <p:nvPr/>
              </p:nvSpPr>
              <p:spPr>
                <a:xfrm>
                  <a:off x="1865112" y="799561"/>
                  <a:ext cx="304104" cy="308867"/>
                </a:xfrm>
                <a:prstGeom prst="rect">
                  <a:avLst/>
                </a:prstGeom>
                <a:noFill/>
              </p:spPr>
              <p:txBody>
                <a:bodyPr wrap="none" lIns="72000" rIns="72000" bIns="46800" rtlCol="0" anchor="ctr" anchorCtr="0">
                  <a:spAutoFit/>
                </a:bodyPr>
                <a:lstStyle/>
                <a:p>
                  <a:pPr algn="ctr">
                    <a:spcAft>
                      <a:spcPts val="300"/>
                    </a:spcAft>
                  </a:pPr>
                  <a:r>
                    <a:rPr lang="ko-KR" altLang="en-US" sz="1400" dirty="0">
                      <a:solidFill>
                        <a:srgbClr val="D4CFC5"/>
                      </a:solidFill>
                      <a:effectLst/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①</a:t>
                  </a:r>
                  <a:endParaRPr lang="en-US" altLang="ko-KR" sz="1400" dirty="0">
                    <a:solidFill>
                      <a:srgbClr val="D4CFC5"/>
                    </a:solidFill>
                    <a:effectLst/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</p:grpSp>
        </p:grpSp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1589C2B9-0923-AE9D-352A-3E1C46B5BB57}"/>
                </a:ext>
              </a:extLst>
            </p:cNvPr>
            <p:cNvGrpSpPr/>
            <p:nvPr/>
          </p:nvGrpSpPr>
          <p:grpSpPr>
            <a:xfrm>
              <a:off x="1471187" y="1283722"/>
              <a:ext cx="3258439" cy="1512635"/>
              <a:chOff x="1471187" y="1283722"/>
              <a:chExt cx="3258439" cy="1512635"/>
            </a:xfrm>
          </p:grpSpPr>
          <p:grpSp>
            <p:nvGrpSpPr>
              <p:cNvPr id="41" name="그룹 40">
                <a:extLst>
                  <a:ext uri="{FF2B5EF4-FFF2-40B4-BE49-F238E27FC236}">
                    <a16:creationId xmlns:a16="http://schemas.microsoft.com/office/drawing/2014/main" id="{78B8CB94-A300-33B8-08A3-1C148F4D68F4}"/>
                  </a:ext>
                </a:extLst>
              </p:cNvPr>
              <p:cNvGrpSpPr/>
              <p:nvPr/>
            </p:nvGrpSpPr>
            <p:grpSpPr>
              <a:xfrm>
                <a:off x="1531460" y="1283722"/>
                <a:ext cx="3137893" cy="1263808"/>
                <a:chOff x="1531460" y="1677752"/>
                <a:chExt cx="3137893" cy="1263808"/>
              </a:xfrm>
            </p:grpSpPr>
            <p:pic>
              <p:nvPicPr>
                <p:cNvPr id="20" name="그림 19" descr="인간의 얼굴, 사람, 의류, 어둠이(가) 표시된 사진&#10;&#10;자동 생성된 설명">
                  <a:extLst>
                    <a:ext uri="{FF2B5EF4-FFF2-40B4-BE49-F238E27FC236}">
                      <a16:creationId xmlns:a16="http://schemas.microsoft.com/office/drawing/2014/main" id="{5627A560-270A-047D-159E-6B2F8162E9E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5901" r="10864" b="17803"/>
                <a:stretch/>
              </p:blipFill>
              <p:spPr>
                <a:xfrm>
                  <a:off x="4017848" y="1735461"/>
                  <a:ext cx="651505" cy="1148391"/>
                </a:xfrm>
                <a:prstGeom prst="rect">
                  <a:avLst/>
                </a:prstGeom>
              </p:spPr>
            </p:pic>
            <p:pic>
              <p:nvPicPr>
                <p:cNvPr id="22" name="그림 21" descr="무척추 동물, 딱정벌레, 보라색, 무당벌레이(가) 표시된 사진&#10;&#10;자동 생성된 설명">
                  <a:extLst>
                    <a:ext uri="{FF2B5EF4-FFF2-40B4-BE49-F238E27FC236}">
                      <a16:creationId xmlns:a16="http://schemas.microsoft.com/office/drawing/2014/main" id="{748E88C3-8B3D-D4A9-AE18-A2BF70EABE7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8580" t="27663" r="10842" b="31214"/>
                <a:stretch/>
              </p:blipFill>
              <p:spPr>
                <a:xfrm>
                  <a:off x="1531460" y="1677752"/>
                  <a:ext cx="2176834" cy="1263808"/>
                </a:xfrm>
                <a:prstGeom prst="rect">
                  <a:avLst/>
                </a:prstGeom>
              </p:spPr>
            </p:pic>
            <p:sp>
              <p:nvSpPr>
                <p:cNvPr id="189" name="화살표: 오른쪽 188">
                  <a:extLst>
                    <a:ext uri="{FF2B5EF4-FFF2-40B4-BE49-F238E27FC236}">
                      <a16:creationId xmlns:a16="http://schemas.microsoft.com/office/drawing/2014/main" id="{03128A48-49FE-C75D-163E-A8CD23109689}"/>
                    </a:ext>
                  </a:extLst>
                </p:cNvPr>
                <p:cNvSpPr/>
                <p:nvPr/>
              </p:nvSpPr>
              <p:spPr>
                <a:xfrm>
                  <a:off x="3651671" y="2309656"/>
                  <a:ext cx="244921" cy="134249"/>
                </a:xfrm>
                <a:prstGeom prst="rightArrow">
                  <a:avLst/>
                </a:prstGeom>
                <a:solidFill>
                  <a:srgbClr val="D4CFC5"/>
                </a:solidFill>
                <a:ln w="31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0AC762C-E536-E642-F887-8BB9362FE9BF}"/>
                  </a:ext>
                </a:extLst>
              </p:cNvPr>
              <p:cNvSpPr txBox="1"/>
              <p:nvPr/>
            </p:nvSpPr>
            <p:spPr>
              <a:xfrm>
                <a:off x="1471187" y="2565525"/>
                <a:ext cx="3258439" cy="230832"/>
              </a:xfrm>
              <a:prstGeom prst="rect">
                <a:avLst/>
              </a:prstGeom>
              <a:noFill/>
            </p:spPr>
            <p:txBody>
              <a:bodyPr wrap="none" lIns="72000" rIns="72000" rtlCol="0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나선 은하 모양의 보랏빛 에너지가 흡수되며 캐릭터의 몸에 축적됩니다</a:t>
                </a: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</p:txBody>
          </p:sp>
        </p:grpSp>
      </p:grp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345E8A7C-9753-0697-CF56-21A095CC66EC}"/>
              </a:ext>
            </a:extLst>
          </p:cNvPr>
          <p:cNvCxnSpPr>
            <a:cxnSpLocks/>
            <a:stCxn id="48" idx="2"/>
          </p:cNvCxnSpPr>
          <p:nvPr/>
        </p:nvCxnSpPr>
        <p:spPr>
          <a:xfrm>
            <a:off x="1970617" y="3681890"/>
            <a:ext cx="2635539" cy="0"/>
          </a:xfrm>
          <a:prstGeom prst="line">
            <a:avLst/>
          </a:prstGeom>
          <a:ln w="12700">
            <a:solidFill>
              <a:srgbClr val="D4CFC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6AED3BA1-681B-EC7D-46D5-CF960A26FE14}"/>
              </a:ext>
            </a:extLst>
          </p:cNvPr>
          <p:cNvSpPr>
            <a:spLocks/>
          </p:cNvSpPr>
          <p:nvPr/>
        </p:nvSpPr>
        <p:spPr>
          <a:xfrm>
            <a:off x="1462932" y="3434578"/>
            <a:ext cx="1015370" cy="247312"/>
          </a:xfrm>
          <a:prstGeom prst="rect">
            <a:avLst/>
          </a:prstGeom>
          <a:solidFill>
            <a:srgbClr val="605550"/>
          </a:solidFill>
          <a:ln w="12700">
            <a:solidFill>
              <a:srgbClr val="D4CFC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44000" tIns="46800" rIns="144000" rtlCol="0" anchor="ctr">
            <a:spAutoFit/>
          </a:bodyPr>
          <a:lstStyle/>
          <a:p>
            <a:r>
              <a:rPr lang="ko-KR" altLang="en-US" sz="1000" dirty="0">
                <a:solidFill>
                  <a:srgbClr val="EDEBE7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스킬 시전 시간</a:t>
            </a:r>
            <a:endParaRPr lang="ko-KR" altLang="en-US" sz="1000" dirty="0">
              <a:solidFill>
                <a:srgbClr val="EDEBE7"/>
              </a:solidFill>
              <a:effectLst/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7C628402-636E-A6BE-BAAC-2D5F24A639D4}"/>
              </a:ext>
            </a:extLst>
          </p:cNvPr>
          <p:cNvGrpSpPr/>
          <p:nvPr/>
        </p:nvGrpSpPr>
        <p:grpSpPr>
          <a:xfrm>
            <a:off x="5232047" y="732087"/>
            <a:ext cx="3497752" cy="2064270"/>
            <a:chOff x="5232047" y="732087"/>
            <a:chExt cx="3497752" cy="2064270"/>
          </a:xfrm>
        </p:grpSpPr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367E91DD-8A51-1C56-1F50-4593F72B3659}"/>
                </a:ext>
              </a:extLst>
            </p:cNvPr>
            <p:cNvGrpSpPr/>
            <p:nvPr/>
          </p:nvGrpSpPr>
          <p:grpSpPr>
            <a:xfrm>
              <a:off x="5232047" y="732087"/>
              <a:ext cx="3497752" cy="449830"/>
              <a:chOff x="5232047" y="732087"/>
              <a:chExt cx="3497752" cy="449830"/>
            </a:xfrm>
          </p:grpSpPr>
          <p:sp>
            <p:nvSpPr>
              <p:cNvPr id="127" name="직사각형 126">
                <a:extLst>
                  <a:ext uri="{FF2B5EF4-FFF2-40B4-BE49-F238E27FC236}">
                    <a16:creationId xmlns:a16="http://schemas.microsoft.com/office/drawing/2014/main" id="{34CBF255-D278-8D7A-6314-58C1C3ABD37A}"/>
                  </a:ext>
                </a:extLst>
              </p:cNvPr>
              <p:cNvSpPr/>
              <p:nvPr/>
            </p:nvSpPr>
            <p:spPr>
              <a:xfrm>
                <a:off x="5232047" y="732087"/>
                <a:ext cx="3497752" cy="449830"/>
              </a:xfrm>
              <a:prstGeom prst="rect">
                <a:avLst/>
              </a:prstGeom>
              <a:solidFill>
                <a:srgbClr val="14181A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79" name="그룹 178">
                <a:extLst>
                  <a:ext uri="{FF2B5EF4-FFF2-40B4-BE49-F238E27FC236}">
                    <a16:creationId xmlns:a16="http://schemas.microsoft.com/office/drawing/2014/main" id="{D2E430B1-FDD3-9E4E-94F7-98EFED33BD8D}"/>
                  </a:ext>
                </a:extLst>
              </p:cNvPr>
              <p:cNvGrpSpPr/>
              <p:nvPr/>
            </p:nvGrpSpPr>
            <p:grpSpPr>
              <a:xfrm>
                <a:off x="6046606" y="802569"/>
                <a:ext cx="1868635" cy="308867"/>
                <a:chOff x="5009682" y="802569"/>
                <a:chExt cx="1868635" cy="308867"/>
              </a:xfrm>
            </p:grpSpPr>
            <p:sp>
              <p:nvSpPr>
                <p:cNvPr id="128" name="TextBox 127">
                  <a:extLst>
                    <a:ext uri="{FF2B5EF4-FFF2-40B4-BE49-F238E27FC236}">
                      <a16:creationId xmlns:a16="http://schemas.microsoft.com/office/drawing/2014/main" id="{7E67554D-D469-AC8D-E7AD-3A05DDB31F95}"/>
                    </a:ext>
                  </a:extLst>
                </p:cNvPr>
                <p:cNvSpPr txBox="1"/>
                <p:nvPr/>
              </p:nvSpPr>
              <p:spPr>
                <a:xfrm>
                  <a:off x="5312183" y="833892"/>
                  <a:ext cx="1566134" cy="246221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>
                    <a:spcAft>
                      <a:spcPts val="300"/>
                    </a:spcAft>
                  </a:pP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양손을 좌우로 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펼쳐</a:t>
                  </a: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에너지 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방출</a:t>
                  </a:r>
                  <a:endParaRPr lang="en-US" altLang="ko-KR" sz="10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175" name="TextBox 174">
                  <a:extLst>
                    <a:ext uri="{FF2B5EF4-FFF2-40B4-BE49-F238E27FC236}">
                      <a16:creationId xmlns:a16="http://schemas.microsoft.com/office/drawing/2014/main" id="{4B94022C-0430-1BEF-7384-D48BDE6D175C}"/>
                    </a:ext>
                  </a:extLst>
                </p:cNvPr>
                <p:cNvSpPr txBox="1"/>
                <p:nvPr/>
              </p:nvSpPr>
              <p:spPr>
                <a:xfrm>
                  <a:off x="5009682" y="802569"/>
                  <a:ext cx="302501" cy="308867"/>
                </a:xfrm>
                <a:prstGeom prst="rect">
                  <a:avLst/>
                </a:prstGeom>
                <a:noFill/>
              </p:spPr>
              <p:txBody>
                <a:bodyPr wrap="none" lIns="72000" rIns="72000" bIns="46800" rtlCol="0" anchor="ctr" anchorCtr="0">
                  <a:spAutoFit/>
                </a:bodyPr>
                <a:lstStyle/>
                <a:p>
                  <a:pPr algn="ctr">
                    <a:spcAft>
                      <a:spcPts val="300"/>
                    </a:spcAft>
                  </a:pPr>
                  <a:r>
                    <a:rPr lang="ko-KR" altLang="en-US" sz="1400" dirty="0">
                      <a:solidFill>
                        <a:srgbClr val="D4CFC5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②</a:t>
                  </a:r>
                  <a:endParaRPr lang="en-US" altLang="ko-KR" sz="14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B8944E1-676F-6B40-7B2C-2D69AE3E4C2E}"/>
                </a:ext>
              </a:extLst>
            </p:cNvPr>
            <p:cNvSpPr txBox="1"/>
            <p:nvPr/>
          </p:nvSpPr>
          <p:spPr>
            <a:xfrm>
              <a:off x="5677915" y="2565525"/>
              <a:ext cx="2606016" cy="230832"/>
            </a:xfrm>
            <a:prstGeom prst="rect">
              <a:avLst/>
            </a:prstGeom>
            <a:noFill/>
          </p:spPr>
          <p:txBody>
            <a:bodyPr wrap="none" lIns="72000" rIns="72000" rtlCol="0">
              <a:spAutoFit/>
            </a:bodyPr>
            <a:lstStyle/>
            <a:p>
              <a:pPr algn="ctr">
                <a:spcAft>
                  <a:spcPts val="300"/>
                </a:spcAft>
              </a:pP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에너지가 캐릭터를 중심으로 나선을 그리며 방출됩니다</a:t>
              </a: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  <p:pic>
          <p:nvPicPr>
            <p:cNvPr id="58" name="그림 57">
              <a:extLst>
                <a:ext uri="{FF2B5EF4-FFF2-40B4-BE49-F238E27FC236}">
                  <a16:creationId xmlns:a16="http://schemas.microsoft.com/office/drawing/2014/main" id="{257571D5-2E7B-7E3A-96C2-D0397E35566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329" t="23265" r="15025" b="25000"/>
            <a:stretch/>
          </p:blipFill>
          <p:spPr>
            <a:xfrm>
              <a:off x="5631111" y="1099391"/>
              <a:ext cx="2567343" cy="1451190"/>
            </a:xfrm>
            <a:prstGeom prst="rect">
              <a:avLst/>
            </a:prstGeom>
          </p:spPr>
        </p:pic>
      </p:grpSp>
      <p:sp>
        <p:nvSpPr>
          <p:cNvPr id="59" name="화살표: 오른쪽 58">
            <a:extLst>
              <a:ext uri="{FF2B5EF4-FFF2-40B4-BE49-F238E27FC236}">
                <a16:creationId xmlns:a16="http://schemas.microsoft.com/office/drawing/2014/main" id="{66C3D069-EEFE-D33C-B69D-2EE39BF79F4F}"/>
              </a:ext>
            </a:extLst>
          </p:cNvPr>
          <p:cNvSpPr/>
          <p:nvPr/>
        </p:nvSpPr>
        <p:spPr>
          <a:xfrm>
            <a:off x="4678998" y="889877"/>
            <a:ext cx="647527" cy="134249"/>
          </a:xfrm>
          <a:prstGeom prst="rightArrow">
            <a:avLst/>
          </a:prstGeom>
          <a:solidFill>
            <a:srgbClr val="605550"/>
          </a:solidFill>
          <a:ln w="3175">
            <a:solidFill>
              <a:srgbClr val="D4CFC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D5700D36-789E-8925-1289-4B7D2DD57730}"/>
              </a:ext>
            </a:extLst>
          </p:cNvPr>
          <p:cNvSpPr/>
          <p:nvPr/>
        </p:nvSpPr>
        <p:spPr>
          <a:xfrm>
            <a:off x="1448454" y="4077035"/>
            <a:ext cx="5400000" cy="2308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739FF71C-B15B-BF92-365F-FDE0C67EACF7}"/>
              </a:ext>
            </a:extLst>
          </p:cNvPr>
          <p:cNvSpPr/>
          <p:nvPr/>
        </p:nvSpPr>
        <p:spPr>
          <a:xfrm>
            <a:off x="1448454" y="4870519"/>
            <a:ext cx="5191760" cy="2308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피격 이상 면역 상태</a:t>
            </a: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937C96A1-BB78-A08C-8B40-FF26EE46BEED}"/>
              </a:ext>
            </a:extLst>
          </p:cNvPr>
          <p:cNvSpPr/>
          <p:nvPr/>
        </p:nvSpPr>
        <p:spPr>
          <a:xfrm>
            <a:off x="1448454" y="4382068"/>
            <a:ext cx="2700000" cy="230832"/>
          </a:xfrm>
          <a:prstGeom prst="rect">
            <a:avLst/>
          </a:prstGeom>
          <a:solidFill>
            <a:schemeClr val="bg1"/>
          </a:solidFill>
          <a:ln>
            <a:solidFill>
              <a:srgbClr val="6055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rgbClr val="60555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모션 </a:t>
            </a:r>
            <a:r>
              <a:rPr lang="en-US" altLang="ko-KR" sz="800" dirty="0">
                <a:solidFill>
                  <a:srgbClr val="60555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</a:t>
            </a:r>
            <a:endParaRPr lang="ko-KR" altLang="en-US" sz="800" dirty="0">
              <a:solidFill>
                <a:srgbClr val="605550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412C63E3-BED4-AE9E-621A-83FA3AAE037C}"/>
              </a:ext>
            </a:extLst>
          </p:cNvPr>
          <p:cNvSpPr/>
          <p:nvPr/>
        </p:nvSpPr>
        <p:spPr>
          <a:xfrm>
            <a:off x="6848454" y="4077035"/>
            <a:ext cx="1350000" cy="2308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AB755330-31D8-834E-6133-EE8618350295}"/>
              </a:ext>
            </a:extLst>
          </p:cNvPr>
          <p:cNvSpPr/>
          <p:nvPr/>
        </p:nvSpPr>
        <p:spPr>
          <a:xfrm>
            <a:off x="6848454" y="4382068"/>
            <a:ext cx="1350000" cy="230832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잔여 이펙트</a:t>
            </a: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E6708ADD-E01C-61A9-D1CD-10B6FC409D48}"/>
              </a:ext>
            </a:extLst>
          </p:cNvPr>
          <p:cNvGrpSpPr/>
          <p:nvPr/>
        </p:nvGrpSpPr>
        <p:grpSpPr>
          <a:xfrm>
            <a:off x="1462932" y="473618"/>
            <a:ext cx="1905706" cy="252890"/>
            <a:chOff x="1462932" y="3768957"/>
            <a:chExt cx="1905706" cy="252890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E96E8BA3-235F-9059-1599-A78C1F9347F1}"/>
                </a:ext>
              </a:extLst>
            </p:cNvPr>
            <p:cNvSpPr txBox="1"/>
            <p:nvPr/>
          </p:nvSpPr>
          <p:spPr>
            <a:xfrm>
              <a:off x="2353268" y="3768957"/>
              <a:ext cx="1015370" cy="246221"/>
            </a:xfrm>
            <a:prstGeom prst="rect">
              <a:avLst/>
            </a:prstGeom>
            <a:noFill/>
          </p:spPr>
          <p:txBody>
            <a:bodyPr wrap="none" lIns="144000" rIns="144000" rtlCol="0">
              <a:spAutoFit/>
            </a:bodyPr>
            <a:lstStyle/>
            <a:p>
              <a:r>
                <a:rPr lang="ko-KR" altLang="en-US" sz="1000" dirty="0">
                  <a:solidFill>
                    <a:srgbClr val="EDEBE7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나선 은하 컨셉</a:t>
              </a:r>
              <a:endParaRPr lang="en-US" altLang="ko-KR" sz="1000" dirty="0">
                <a:solidFill>
                  <a:srgbClr val="EDEBE7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B7C222F9-73BA-106A-961C-D5527095830A}"/>
                </a:ext>
              </a:extLst>
            </p:cNvPr>
            <p:cNvSpPr>
              <a:spLocks/>
            </p:cNvSpPr>
            <p:nvPr/>
          </p:nvSpPr>
          <p:spPr>
            <a:xfrm>
              <a:off x="1462932" y="3774535"/>
              <a:ext cx="890336" cy="247312"/>
            </a:xfrm>
            <a:prstGeom prst="rect">
              <a:avLst/>
            </a:prstGeom>
            <a:solidFill>
              <a:srgbClr val="605550"/>
            </a:solidFill>
            <a:ln w="12700">
              <a:solidFill>
                <a:srgbClr val="D4CFC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46800" rIns="144000" rtlCol="0" anchor="ctr">
              <a:spAutoFit/>
            </a:bodyPr>
            <a:lstStyle/>
            <a:p>
              <a:r>
                <a:rPr lang="ko-KR" altLang="en-US" sz="1000" dirty="0">
                  <a:solidFill>
                    <a:srgbClr val="EDEBE7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모션</a:t>
              </a:r>
              <a:r>
                <a:rPr lang="en-US" altLang="ko-KR" sz="1000" dirty="0">
                  <a:solidFill>
                    <a:srgbClr val="EDEBE7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/</a:t>
              </a:r>
              <a:r>
                <a:rPr lang="ko-KR" altLang="en-US" sz="1000" dirty="0">
                  <a:solidFill>
                    <a:srgbClr val="EDEBE7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이펙트</a:t>
              </a:r>
            </a:p>
          </p:txBody>
        </p: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7857AEBF-E101-C8A9-B216-3C03FE390FFE}"/>
                </a:ext>
              </a:extLst>
            </p:cNvPr>
            <p:cNvCxnSpPr>
              <a:cxnSpLocks/>
              <a:stCxn id="52" idx="2"/>
            </p:cNvCxnSpPr>
            <p:nvPr/>
          </p:nvCxnSpPr>
          <p:spPr>
            <a:xfrm>
              <a:off x="1908100" y="4021847"/>
              <a:ext cx="1460538" cy="0"/>
            </a:xfrm>
            <a:prstGeom prst="line">
              <a:avLst/>
            </a:prstGeom>
            <a:ln w="12700">
              <a:solidFill>
                <a:srgbClr val="D4CFC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2" name="이등변 삼각형 71">
            <a:extLst>
              <a:ext uri="{FF2B5EF4-FFF2-40B4-BE49-F238E27FC236}">
                <a16:creationId xmlns:a16="http://schemas.microsoft.com/office/drawing/2014/main" id="{AD825E51-4B98-93B8-017E-25550F582E5B}"/>
              </a:ext>
            </a:extLst>
          </p:cNvPr>
          <p:cNvSpPr/>
          <p:nvPr/>
        </p:nvSpPr>
        <p:spPr>
          <a:xfrm rot="10800000">
            <a:off x="6664089" y="3502339"/>
            <a:ext cx="208279" cy="179551"/>
          </a:xfrm>
          <a:prstGeom prst="triangl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이등변 삼각형 72">
            <a:extLst>
              <a:ext uri="{FF2B5EF4-FFF2-40B4-BE49-F238E27FC236}">
                <a16:creationId xmlns:a16="http://schemas.microsoft.com/office/drawing/2014/main" id="{178875AC-339D-48D6-F0B0-3F6FE5B07315}"/>
              </a:ext>
            </a:extLst>
          </p:cNvPr>
          <p:cNvSpPr/>
          <p:nvPr/>
        </p:nvSpPr>
        <p:spPr>
          <a:xfrm rot="10800000">
            <a:off x="6872368" y="3502339"/>
            <a:ext cx="208279" cy="179551"/>
          </a:xfrm>
          <a:prstGeom prst="triangl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이등변 삼각형 73">
            <a:extLst>
              <a:ext uri="{FF2B5EF4-FFF2-40B4-BE49-F238E27FC236}">
                <a16:creationId xmlns:a16="http://schemas.microsoft.com/office/drawing/2014/main" id="{FDF4821C-FC28-2F9C-8D7B-2A38BBA5FD15}"/>
              </a:ext>
            </a:extLst>
          </p:cNvPr>
          <p:cNvSpPr/>
          <p:nvPr/>
        </p:nvSpPr>
        <p:spPr>
          <a:xfrm rot="10800000">
            <a:off x="7114357" y="3502339"/>
            <a:ext cx="208279" cy="179551"/>
          </a:xfrm>
          <a:prstGeom prst="triangl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이등변 삼각형 74">
            <a:extLst>
              <a:ext uri="{FF2B5EF4-FFF2-40B4-BE49-F238E27FC236}">
                <a16:creationId xmlns:a16="http://schemas.microsoft.com/office/drawing/2014/main" id="{E6770696-87C2-0889-7B99-550BF7CED80C}"/>
              </a:ext>
            </a:extLst>
          </p:cNvPr>
          <p:cNvSpPr/>
          <p:nvPr/>
        </p:nvSpPr>
        <p:spPr>
          <a:xfrm rot="10800000">
            <a:off x="7382832" y="3502339"/>
            <a:ext cx="208279" cy="179551"/>
          </a:xfrm>
          <a:prstGeom prst="triangl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이등변 삼각형 75">
            <a:extLst>
              <a:ext uri="{FF2B5EF4-FFF2-40B4-BE49-F238E27FC236}">
                <a16:creationId xmlns:a16="http://schemas.microsoft.com/office/drawing/2014/main" id="{BD3331BE-9BFE-7684-FEC6-32E5BF9FD356}"/>
              </a:ext>
            </a:extLst>
          </p:cNvPr>
          <p:cNvSpPr/>
          <p:nvPr/>
        </p:nvSpPr>
        <p:spPr>
          <a:xfrm rot="10800000">
            <a:off x="7591111" y="3502339"/>
            <a:ext cx="208279" cy="179551"/>
          </a:xfrm>
          <a:prstGeom prst="triangl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D032BE91-F6E4-997A-B0B0-47F26683C92F}"/>
              </a:ext>
            </a:extLst>
          </p:cNvPr>
          <p:cNvSpPr/>
          <p:nvPr/>
        </p:nvSpPr>
        <p:spPr>
          <a:xfrm>
            <a:off x="1448454" y="5149859"/>
            <a:ext cx="5191760" cy="2308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타격 지점</a:t>
            </a: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CBD6752A-AE37-19F0-6CD8-87C834F685AC}"/>
              </a:ext>
            </a:extLst>
          </p:cNvPr>
          <p:cNvSpPr/>
          <p:nvPr/>
        </p:nvSpPr>
        <p:spPr>
          <a:xfrm>
            <a:off x="1448454" y="5429199"/>
            <a:ext cx="5191760" cy="2308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캔슬 가능 지점 </a:t>
            </a:r>
            <a:r>
              <a:rPr lang="en-US" altLang="ko-KR" sz="800" dirty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800" dirty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스페이스바 캔슬</a:t>
            </a:r>
            <a:r>
              <a:rPr lang="en-US" altLang="ko-KR" sz="800" dirty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  <a:endParaRPr lang="ko-KR" altLang="en-US" sz="800" dirty="0">
              <a:solidFill>
                <a:srgbClr val="FF0000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7CBF3E1D-FF67-810E-DB8B-4D6543FE8403}"/>
              </a:ext>
            </a:extLst>
          </p:cNvPr>
          <p:cNvSpPr txBox="1"/>
          <p:nvPr/>
        </p:nvSpPr>
        <p:spPr>
          <a:xfrm>
            <a:off x="2618853" y="3681890"/>
            <a:ext cx="546625" cy="215444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>
              <a:spcAft>
                <a:spcPts val="300"/>
              </a:spcAft>
            </a:pPr>
            <a:r>
              <a:rPr lang="en-US" altLang="ko-KR" sz="800" dirty="0">
                <a:ln w="25400">
                  <a:noFill/>
                </a:ln>
                <a:solidFill>
                  <a:srgbClr val="FBE8A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* 30fps</a:t>
            </a:r>
            <a:r>
              <a:rPr lang="ko-KR" altLang="en-US" sz="800" dirty="0">
                <a:ln w="25400">
                  <a:noFill/>
                </a:ln>
                <a:solidFill>
                  <a:srgbClr val="FBE8A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기준</a:t>
            </a:r>
            <a:endParaRPr lang="en-US" altLang="ko-KR" sz="800" dirty="0">
              <a:ln w="25400">
                <a:noFill/>
              </a:ln>
              <a:solidFill>
                <a:srgbClr val="FBE8A5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2F93D0-1B49-07C0-5A06-979CBBA075B6}"/>
              </a:ext>
            </a:extLst>
          </p:cNvPr>
          <p:cNvSpPr txBox="1"/>
          <p:nvPr/>
        </p:nvSpPr>
        <p:spPr>
          <a:xfrm>
            <a:off x="207741" y="2453904"/>
            <a:ext cx="577081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아이덴티티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4E140E-F7BC-9240-4EB2-E6703D7E6811}"/>
              </a:ext>
            </a:extLst>
          </p:cNvPr>
          <p:cNvSpPr txBox="1"/>
          <p:nvPr/>
        </p:nvSpPr>
        <p:spPr>
          <a:xfrm>
            <a:off x="207742" y="2807755"/>
            <a:ext cx="378309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깨달음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890278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2CAE9CAC-7846-A131-AEBA-61DA62B71681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66CC343B-214E-7B12-C3D3-A58BF8CEDC2E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25850D0-ED2A-417F-5B16-E5D798F871D3}"/>
                </a:ext>
              </a:extLst>
            </p:cNvPr>
            <p:cNvSpPr txBox="1"/>
            <p:nvPr/>
          </p:nvSpPr>
          <p:spPr>
            <a:xfrm>
              <a:off x="1637797" y="708257"/>
              <a:ext cx="1342687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아크패시브</a:t>
              </a:r>
              <a:r>
                <a:rPr lang="en-US" altLang="ko-KR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:</a:t>
              </a:r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깨달음</a:t>
              </a: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806AB1C7-662E-E924-63D0-E128781D71D7}"/>
              </a:ext>
            </a:extLst>
          </p:cNvPr>
          <p:cNvGrpSpPr/>
          <p:nvPr/>
        </p:nvGrpSpPr>
        <p:grpSpPr>
          <a:xfrm>
            <a:off x="1448933" y="1302278"/>
            <a:ext cx="4420149" cy="708468"/>
            <a:chOff x="1448933" y="1179743"/>
            <a:chExt cx="4420149" cy="708468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839F97B2-1CF7-E026-359C-7A0871B5303C}"/>
                </a:ext>
              </a:extLst>
            </p:cNvPr>
            <p:cNvGrpSpPr/>
            <p:nvPr/>
          </p:nvGrpSpPr>
          <p:grpSpPr>
            <a:xfrm>
              <a:off x="1448933" y="1438211"/>
              <a:ext cx="4420149" cy="450000"/>
              <a:chOff x="1448933" y="1438211"/>
              <a:chExt cx="4420149" cy="450000"/>
            </a:xfrm>
          </p:grpSpPr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F49B3AEA-7F9D-5F00-F654-370C2C4D7C70}"/>
                  </a:ext>
                </a:extLst>
              </p:cNvPr>
              <p:cNvSpPr/>
              <p:nvPr/>
            </p:nvSpPr>
            <p:spPr>
              <a:xfrm>
                <a:off x="1448933" y="1438211"/>
                <a:ext cx="4420149" cy="450000"/>
              </a:xfrm>
              <a:prstGeom prst="rect">
                <a:avLst/>
              </a:prstGeom>
              <a:solidFill>
                <a:srgbClr val="14181A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488A722-AE5F-B357-68FF-9D81E14D0FAC}"/>
                  </a:ext>
                </a:extLst>
              </p:cNvPr>
              <p:cNvSpPr txBox="1"/>
              <p:nvPr/>
            </p:nvSpPr>
            <p:spPr>
              <a:xfrm>
                <a:off x="3100367" y="1540101"/>
                <a:ext cx="1117293" cy="246221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~~~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한 전투를 합니다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</p:txBody>
          </p:sp>
        </p:grp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FEB4E0FA-A521-7488-59B1-BB981493030D}"/>
                </a:ext>
              </a:extLst>
            </p:cNvPr>
            <p:cNvGrpSpPr/>
            <p:nvPr/>
          </p:nvGrpSpPr>
          <p:grpSpPr>
            <a:xfrm>
              <a:off x="1460890" y="1179743"/>
              <a:ext cx="1882233" cy="252890"/>
              <a:chOff x="1460890" y="1840379"/>
              <a:chExt cx="1882233" cy="252890"/>
            </a:xfrm>
          </p:grpSpPr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D9088E8-C0BA-FCC2-F8BF-ED27C4DE3C99}"/>
                  </a:ext>
                </a:extLst>
              </p:cNvPr>
              <p:cNvSpPr txBox="1"/>
              <p:nvPr/>
            </p:nvSpPr>
            <p:spPr>
              <a:xfrm>
                <a:off x="2226794" y="1840379"/>
                <a:ext cx="789347" cy="246221"/>
              </a:xfrm>
              <a:prstGeom prst="rect">
                <a:avLst/>
              </a:prstGeom>
              <a:noFill/>
            </p:spPr>
            <p:txBody>
              <a:bodyPr wrap="none" lIns="144000" rIns="144000" rtlCol="0">
                <a:spAutoFit/>
              </a:bodyPr>
              <a:lstStyle/>
              <a:p>
                <a:r>
                  <a:rPr lang="ko-KR" altLang="en-US" sz="1000" dirty="0">
                    <a:solidFill>
                      <a:srgbClr val="EDEBE7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황도 </a:t>
                </a:r>
                <a:r>
                  <a:rPr lang="en-US" altLang="ko-KR" sz="1000" dirty="0">
                    <a:solidFill>
                      <a:srgbClr val="EDEBE7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12</a:t>
                </a:r>
                <a:r>
                  <a:rPr lang="ko-KR" altLang="en-US" sz="1000" dirty="0">
                    <a:solidFill>
                      <a:srgbClr val="EDEBE7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궁</a:t>
                </a:r>
                <a:endParaRPr lang="en-US" altLang="ko-KR" sz="1000" dirty="0">
                  <a:solidFill>
                    <a:srgbClr val="EDEBE7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8759B530-38F7-4F74-30CA-08B4EA0BC0F3}"/>
                  </a:ext>
                </a:extLst>
              </p:cNvPr>
              <p:cNvCxnSpPr>
                <a:cxnSpLocks/>
                <a:stCxn id="20" idx="2"/>
              </p:cNvCxnSpPr>
              <p:nvPr/>
            </p:nvCxnSpPr>
            <p:spPr>
              <a:xfrm>
                <a:off x="1842740" y="2093269"/>
                <a:ext cx="1500383" cy="0"/>
              </a:xfrm>
              <a:prstGeom prst="line">
                <a:avLst/>
              </a:prstGeom>
              <a:ln w="12700">
                <a:solidFill>
                  <a:srgbClr val="D4CFC5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42406E2D-6ABA-6A51-086D-3352AC2F58A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60890" y="1845957"/>
                <a:ext cx="763699" cy="247312"/>
              </a:xfrm>
              <a:prstGeom prst="rect">
                <a:avLst/>
              </a:prstGeom>
              <a:solidFill>
                <a:srgbClr val="605550"/>
              </a:solidFill>
              <a:ln w="12700">
                <a:solidFill>
                  <a:srgbClr val="D4CFC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144000" tIns="46800" rIns="144000" rtlCol="0" anchor="ctr">
                <a:spAutoFit/>
              </a:bodyPr>
              <a:lstStyle/>
              <a:p>
                <a:r>
                  <a:rPr lang="ko-KR" altLang="en-US" sz="1000" dirty="0">
                    <a:solidFill>
                      <a:srgbClr val="EDEBE7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별의 인도</a:t>
                </a:r>
                <a:endParaRPr lang="ko-KR" altLang="en-US" sz="1000" dirty="0">
                  <a:solidFill>
                    <a:srgbClr val="EDEBE7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3C8DAA10-95AE-31E3-00D6-7C56D0D772E5}"/>
              </a:ext>
            </a:extLst>
          </p:cNvPr>
          <p:cNvGrpSpPr/>
          <p:nvPr/>
        </p:nvGrpSpPr>
        <p:grpSpPr>
          <a:xfrm>
            <a:off x="6707982" y="1312516"/>
            <a:ext cx="4420149" cy="687993"/>
            <a:chOff x="6707982" y="1187971"/>
            <a:chExt cx="4420149" cy="687993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6EFEEC36-C061-6810-9747-7A71CC2733A3}"/>
                </a:ext>
              </a:extLst>
            </p:cNvPr>
            <p:cNvGrpSpPr/>
            <p:nvPr/>
          </p:nvGrpSpPr>
          <p:grpSpPr>
            <a:xfrm>
              <a:off x="6707982" y="1425964"/>
              <a:ext cx="4420149" cy="450000"/>
              <a:chOff x="6707982" y="1425964"/>
              <a:chExt cx="4420149" cy="450000"/>
            </a:xfrm>
          </p:grpSpPr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5EE34DF0-7F9B-E8C9-22D0-1B8A1CAA7E99}"/>
                  </a:ext>
                </a:extLst>
              </p:cNvPr>
              <p:cNvSpPr/>
              <p:nvPr/>
            </p:nvSpPr>
            <p:spPr>
              <a:xfrm>
                <a:off x="6707982" y="1425964"/>
                <a:ext cx="4420149" cy="450000"/>
              </a:xfrm>
              <a:prstGeom prst="rect">
                <a:avLst/>
              </a:prstGeom>
              <a:solidFill>
                <a:srgbClr val="14181A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noFill/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0A759DD-0A1A-56A2-B11A-A5A574523B6C}"/>
                  </a:ext>
                </a:extLst>
              </p:cNvPr>
              <p:cNvSpPr txBox="1"/>
              <p:nvPr/>
            </p:nvSpPr>
            <p:spPr>
              <a:xfrm>
                <a:off x="7699001" y="1527854"/>
                <a:ext cx="2438168" cy="246221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별무리를 모아 자신을 강화하고 한 전투를 합니다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</p:txBody>
          </p:sp>
        </p:grp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1FF7579B-6F76-DC16-3B33-933E4317670A}"/>
                </a:ext>
              </a:extLst>
            </p:cNvPr>
            <p:cNvGrpSpPr/>
            <p:nvPr/>
          </p:nvGrpSpPr>
          <p:grpSpPr>
            <a:xfrm>
              <a:off x="6707982" y="1187971"/>
              <a:ext cx="1607548" cy="249276"/>
              <a:chOff x="6707982" y="1187971"/>
              <a:chExt cx="1607548" cy="249276"/>
            </a:xfrm>
          </p:grpSpPr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1775FB4-543A-3231-C1DD-A82A623A7A9C}"/>
                  </a:ext>
                </a:extLst>
              </p:cNvPr>
              <p:cNvSpPr txBox="1"/>
              <p:nvPr/>
            </p:nvSpPr>
            <p:spPr>
              <a:xfrm>
                <a:off x="7471681" y="1187971"/>
                <a:ext cx="622635" cy="246221"/>
              </a:xfrm>
              <a:prstGeom prst="rect">
                <a:avLst/>
              </a:prstGeom>
              <a:noFill/>
            </p:spPr>
            <p:txBody>
              <a:bodyPr wrap="none" lIns="144000" rIns="144000" rtlCol="0">
                <a:spAutoFit/>
              </a:bodyPr>
              <a:lstStyle/>
              <a:p>
                <a:r>
                  <a:rPr lang="ko-KR" altLang="en-US" sz="1000" dirty="0">
                    <a:solidFill>
                      <a:srgbClr val="EDEBE7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소우주</a:t>
                </a:r>
                <a:endParaRPr lang="en-US" altLang="ko-KR" sz="1000" dirty="0">
                  <a:solidFill>
                    <a:srgbClr val="EDEBE7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  <p:cxnSp>
            <p:nvCxnSpPr>
              <p:cNvPr id="26" name="직선 연결선 25">
                <a:extLst>
                  <a:ext uri="{FF2B5EF4-FFF2-40B4-BE49-F238E27FC236}">
                    <a16:creationId xmlns:a16="http://schemas.microsoft.com/office/drawing/2014/main" id="{7360D1D9-AF89-0574-A535-3D63EB2396AC}"/>
                  </a:ext>
                </a:extLst>
              </p:cNvPr>
              <p:cNvCxnSpPr>
                <a:cxnSpLocks/>
                <a:stCxn id="27" idx="2"/>
              </p:cNvCxnSpPr>
              <p:nvPr/>
            </p:nvCxnSpPr>
            <p:spPr>
              <a:xfrm>
                <a:off x="7089832" y="1437247"/>
                <a:ext cx="1225698" cy="0"/>
              </a:xfrm>
              <a:prstGeom prst="line">
                <a:avLst/>
              </a:prstGeom>
              <a:ln w="12700">
                <a:solidFill>
                  <a:srgbClr val="D4CFC5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FB85238C-13D2-BE60-4F31-6228E8DE656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707982" y="1191026"/>
                <a:ext cx="763699" cy="246221"/>
              </a:xfrm>
              <a:prstGeom prst="rect">
                <a:avLst/>
              </a:prstGeom>
              <a:solidFill>
                <a:srgbClr val="605550"/>
              </a:solidFill>
              <a:ln w="12700">
                <a:solidFill>
                  <a:srgbClr val="D4CFC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144000" rIns="144000" rtlCol="0" anchor="ctr">
                <a:spAutoFit/>
              </a:bodyPr>
              <a:lstStyle/>
              <a:p>
                <a:r>
                  <a:rPr lang="ko-KR" altLang="en-US" sz="1000" dirty="0">
                    <a:solidFill>
                      <a:srgbClr val="EDEBE7"/>
                    </a:solidFill>
                    <a:effectLst/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천체 조율</a:t>
                </a:r>
              </a:p>
            </p:txBody>
          </p:sp>
        </p:grp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8900E579-BB59-FD34-5F97-764D68A59A92}"/>
              </a:ext>
            </a:extLst>
          </p:cNvPr>
          <p:cNvSpPr txBox="1"/>
          <p:nvPr/>
        </p:nvSpPr>
        <p:spPr>
          <a:xfrm>
            <a:off x="12320517" y="81455"/>
            <a:ext cx="3178755" cy="3388107"/>
          </a:xfrm>
          <a:prstGeom prst="rect">
            <a:avLst/>
          </a:prstGeom>
          <a:solidFill>
            <a:srgbClr val="212227"/>
          </a:solidFill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메인 특성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특화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/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치명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주력 스킬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[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별자리 스킬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],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클러스터 스킬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사용 각인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아드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</a:p>
          <a:p>
            <a:pPr>
              <a:spcAft>
                <a:spcPts val="500"/>
              </a:spcAft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추천 진화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4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티어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노드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뭉특한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가시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입식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타격가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특징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치적 시너지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마나 소모량 적음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공이속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느림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대신 이동 스킬이 있음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아이덴티티 스킬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멸화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/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겁화 효율 높음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클러스터 스킬의 치명타 적중률이 높음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  <a:b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</a:b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뭉가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효율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100%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가능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치적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119 –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자체 치적 시너지 포함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별자리 스킬의 치명타 적중률은 </a:t>
            </a:r>
            <a:r>
              <a:rPr lang="en-US" altLang="ko-KR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soso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  <a:b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</a:b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뭉가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효율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100%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불가능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치적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100 -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자체 치적 시너지 포함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</a:p>
          <a:p>
            <a:pPr marL="171450" indent="-171450">
              <a:spcAft>
                <a:spcPts val="500"/>
              </a:spcAft>
              <a:buFontTx/>
              <a:buChar char="-"/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233C2E52-E867-30D6-C710-4E5391D151EB}"/>
              </a:ext>
            </a:extLst>
          </p:cNvPr>
          <p:cNvSpPr txBox="1"/>
          <p:nvPr/>
        </p:nvSpPr>
        <p:spPr>
          <a:xfrm>
            <a:off x="1450975" y="701060"/>
            <a:ext cx="4331314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아스트로맨서의 깨달음 메인 노드는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1000" dirty="0">
                <a:solidFill>
                  <a:srgbClr val="E87EF6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별의 인도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’, ‘</a:t>
            </a:r>
            <a:r>
              <a:rPr lang="ko-KR" altLang="en-US" sz="1000" dirty="0">
                <a:solidFill>
                  <a:srgbClr val="E87EF6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천체 조율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두 가지 라인으로 나뉩니다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E1F5EB66-D8DB-B34B-7859-D594447E740D}"/>
              </a:ext>
            </a:extLst>
          </p:cNvPr>
          <p:cNvSpPr txBox="1"/>
          <p:nvPr/>
        </p:nvSpPr>
        <p:spPr>
          <a:xfrm>
            <a:off x="12320517" y="3644086"/>
            <a:ext cx="3879267" cy="3080330"/>
          </a:xfrm>
          <a:prstGeom prst="rect">
            <a:avLst/>
          </a:prstGeom>
          <a:solidFill>
            <a:srgbClr val="212227"/>
          </a:solidFill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메인 특성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신속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치명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주력 스킬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[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현상 스킬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] 70% / [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별자리 스킬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] 30%</a:t>
            </a: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사용 각인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아드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마나 효율 증가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돌격대장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질량 증가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등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추천 진화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4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티어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노드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뭉특한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가시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극치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음속 돌파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극신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마나 용광로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반반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</a:p>
          <a:p>
            <a:pPr>
              <a:spcAft>
                <a:spcPts val="500"/>
              </a:spcAft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특징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치적 시너지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마나 회복이 가능함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신속과 치명의 적절한 조합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극신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or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극치는 지양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고치명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뭉가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한 사이클이 강력함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 </a:t>
            </a: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고신속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마용 등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사이클이 자주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돌아음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취향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껏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특성 수치 선택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500"/>
              </a:spcAft>
              <a:buFontTx/>
              <a:buChar char="-"/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pic>
        <p:nvPicPr>
          <p:cNvPr id="79" name="그림 78" descr="의류, 바이올렛색, 시계, 보라색이(가) 표시된 사진&#10;&#10;자동 생성된 설명">
            <a:extLst>
              <a:ext uri="{FF2B5EF4-FFF2-40B4-BE49-F238E27FC236}">
                <a16:creationId xmlns:a16="http://schemas.microsoft.com/office/drawing/2014/main" id="{07DF493E-7A5D-8E3E-BEA6-65EC6E9FB0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44"/>
          <a:stretch/>
        </p:blipFill>
        <p:spPr>
          <a:xfrm flipH="1">
            <a:off x="7590674" y="3821510"/>
            <a:ext cx="1449711" cy="2341456"/>
          </a:xfrm>
          <a:prstGeom prst="rect">
            <a:avLst/>
          </a:prstGeom>
        </p:spPr>
      </p:pic>
      <p:sp>
        <p:nvSpPr>
          <p:cNvPr id="80" name="TextBox 79">
            <a:extLst>
              <a:ext uri="{FF2B5EF4-FFF2-40B4-BE49-F238E27FC236}">
                <a16:creationId xmlns:a16="http://schemas.microsoft.com/office/drawing/2014/main" id="{2B959437-4141-0AD5-7412-7AB353D257AE}"/>
              </a:ext>
            </a:extLst>
          </p:cNvPr>
          <p:cNvSpPr txBox="1"/>
          <p:nvPr/>
        </p:nvSpPr>
        <p:spPr>
          <a:xfrm>
            <a:off x="7674328" y="6122429"/>
            <a:ext cx="1282402" cy="169277"/>
          </a:xfrm>
          <a:prstGeom prst="rect">
            <a:avLst/>
          </a:prstGeom>
          <a:noFill/>
        </p:spPr>
        <p:txBody>
          <a:bodyPr wrap="none" lIns="0" rIns="0" bIns="0" rtlCol="0">
            <a:spAutoFit/>
          </a:bodyPr>
          <a:lstStyle/>
          <a:p>
            <a:pPr algn="ctr"/>
            <a:r>
              <a:rPr lang="en-US" altLang="ko-KR" sz="800" dirty="0">
                <a:solidFill>
                  <a:srgbClr val="A69C88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[ </a:t>
            </a:r>
            <a:r>
              <a:rPr lang="ko-KR" altLang="en-US" sz="800" dirty="0">
                <a:solidFill>
                  <a:srgbClr val="A69C88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더욱 빛나고 커진 버프 이펙트 </a:t>
            </a:r>
            <a:r>
              <a:rPr lang="en-US" altLang="ko-KR" sz="800" dirty="0">
                <a:solidFill>
                  <a:srgbClr val="A69C88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]</a:t>
            </a:r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35179DBF-3156-9D3A-81B2-6302F32B4AC6}"/>
              </a:ext>
            </a:extLst>
          </p:cNvPr>
          <p:cNvGrpSpPr/>
          <p:nvPr/>
        </p:nvGrpSpPr>
        <p:grpSpPr>
          <a:xfrm>
            <a:off x="1534230" y="2544083"/>
            <a:ext cx="4249561" cy="1084605"/>
            <a:chOff x="1450975" y="722339"/>
            <a:chExt cx="4418107" cy="1084605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C3FA37D1-8F19-3371-8EE7-9F2D3B7437CB}"/>
                </a:ext>
              </a:extLst>
            </p:cNvPr>
            <p:cNvSpPr txBox="1"/>
            <p:nvPr/>
          </p:nvSpPr>
          <p:spPr>
            <a:xfrm>
              <a:off x="1450975" y="722339"/>
              <a:ext cx="1627048" cy="246221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‘</a:t>
              </a:r>
              <a:r>
                <a:rPr lang="ko-KR" altLang="en-US" sz="10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조디악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클러스터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’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를 활성화하면</a:t>
              </a:r>
              <a:endPara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BFB436B2-B30A-69B9-6F5F-8ACCC32ADE85}"/>
                </a:ext>
              </a:extLst>
            </p:cNvPr>
            <p:cNvSpPr txBox="1"/>
            <p:nvPr/>
          </p:nvSpPr>
          <p:spPr>
            <a:xfrm>
              <a:off x="1450975" y="970818"/>
              <a:ext cx="4418107" cy="836126"/>
            </a:xfrm>
            <a:prstGeom prst="rect">
              <a:avLst/>
            </a:prstGeom>
            <a:noFill/>
          </p:spPr>
          <p:txBody>
            <a:bodyPr wrap="square" lIns="180000" rIns="0" rtlCol="0">
              <a:spAutoFit/>
            </a:bodyPr>
            <a:lstStyle/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게이지 획득량이 증가하여 기록 모드에 더욱 자주 진입할 수 있습니다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스킬이 세가지로 나뉘어 기록한 스킬의 양상에 따라 </a:t>
              </a:r>
              <a:b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</a:b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다른 클러스터 스킬을 사용할 수 있습니다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모드의 버프 이펙트가 더욱 커지며 색이 진해집니다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8186884F-687F-BB77-CFCD-5348F63DEB0B}"/>
              </a:ext>
            </a:extLst>
          </p:cNvPr>
          <p:cNvGrpSpPr/>
          <p:nvPr/>
        </p:nvGrpSpPr>
        <p:grpSpPr>
          <a:xfrm>
            <a:off x="6868818" y="2544083"/>
            <a:ext cx="4249561" cy="866597"/>
            <a:chOff x="1450975" y="722339"/>
            <a:chExt cx="4418107" cy="866597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9C555061-AEDD-DA54-2232-BCB3F3F80E72}"/>
                </a:ext>
              </a:extLst>
            </p:cNvPr>
            <p:cNvSpPr txBox="1"/>
            <p:nvPr/>
          </p:nvSpPr>
          <p:spPr>
            <a:xfrm>
              <a:off x="1450975" y="722339"/>
              <a:ext cx="1543254" cy="246221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‘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아스트랄 </a:t>
              </a:r>
              <a:r>
                <a:rPr lang="ko-KR" altLang="en-US" sz="10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위버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’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를 활성화하면</a:t>
              </a:r>
              <a:endPara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D9D2F0A3-708A-1D3D-627F-5748190833E5}"/>
                </a:ext>
              </a:extLst>
            </p:cNvPr>
            <p:cNvSpPr txBox="1"/>
            <p:nvPr/>
          </p:nvSpPr>
          <p:spPr>
            <a:xfrm>
              <a:off x="1450975" y="970818"/>
              <a:ext cx="4418107" cy="618118"/>
            </a:xfrm>
            <a:prstGeom prst="rect">
              <a:avLst/>
            </a:prstGeom>
            <a:noFill/>
          </p:spPr>
          <p:txBody>
            <a:bodyPr wrap="square" lIns="180000" rIns="0" rtlCol="0">
              <a:spAutoFit/>
            </a:bodyPr>
            <a:lstStyle/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모드에 진입할 수 없게 되지만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흩어진 별무리들을 모아 별자리를 그릴 수 있습니다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모드의 버프 이펙트가 더욱 커지며 색이 진해집니다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684AB8C4-E6D8-BD31-6316-401ABE2231BC}"/>
              </a:ext>
            </a:extLst>
          </p:cNvPr>
          <p:cNvSpPr txBox="1"/>
          <p:nvPr/>
        </p:nvSpPr>
        <p:spPr>
          <a:xfrm>
            <a:off x="1534230" y="2091115"/>
            <a:ext cx="4249561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>
              <a:spcAft>
                <a:spcPts val="3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점성술에서 </a:t>
            </a:r>
            <a:r>
              <a:rPr lang="ko-KR" altLang="en-US" sz="10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황도 </a:t>
            </a:r>
            <a:r>
              <a:rPr lang="en-US" altLang="ko-KR" sz="10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12</a:t>
            </a:r>
            <a:r>
              <a:rPr lang="ko-KR" altLang="en-US" sz="10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궁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의 특징을 바탕으로 </a:t>
            </a:r>
            <a:r>
              <a:rPr lang="ko-KR" altLang="en-US" sz="10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별자리 컨셉을 극대화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한 깨달음 노드입니다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92AB96D8-77FB-E116-C3AD-1CABF63F9F97}"/>
              </a:ext>
            </a:extLst>
          </p:cNvPr>
          <p:cNvSpPr txBox="1"/>
          <p:nvPr/>
        </p:nvSpPr>
        <p:spPr>
          <a:xfrm>
            <a:off x="7200438" y="2091115"/>
            <a:ext cx="3387146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>
              <a:spcAft>
                <a:spcPts val="3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사슬로 별들을 이어 </a:t>
            </a:r>
            <a:r>
              <a:rPr lang="ko-KR" altLang="en-US" sz="10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직접 별자리를 그리는 컨셉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의 깨달음 노드입니다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4BF0CF1-9D0A-86DE-0286-ACC52F2C77F5}"/>
              </a:ext>
            </a:extLst>
          </p:cNvPr>
          <p:cNvSpPr txBox="1"/>
          <p:nvPr/>
        </p:nvSpPr>
        <p:spPr>
          <a:xfrm>
            <a:off x="207741" y="2453904"/>
            <a:ext cx="577081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아이덴티티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903B82-A68F-3134-443E-2B194F982F5B}"/>
              </a:ext>
            </a:extLst>
          </p:cNvPr>
          <p:cNvSpPr txBox="1"/>
          <p:nvPr/>
        </p:nvSpPr>
        <p:spPr>
          <a:xfrm>
            <a:off x="207742" y="2807755"/>
            <a:ext cx="378309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깨달음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1E3F55A-19D5-2046-F442-EDF195DA4FFD}"/>
              </a:ext>
            </a:extLst>
          </p:cNvPr>
          <p:cNvSpPr txBox="1"/>
          <p:nvPr/>
        </p:nvSpPr>
        <p:spPr>
          <a:xfrm>
            <a:off x="1451299" y="1021831"/>
            <a:ext cx="4236737" cy="246221"/>
          </a:xfrm>
          <a:prstGeom prst="rect">
            <a:avLst/>
          </a:prstGeom>
          <a:noFill/>
          <a:ln>
            <a:noFill/>
          </a:ln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특화 베이스의 지속 피해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와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신속 베이스의 한방 피해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컨셉의 노드로 기획하였습니다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192904-F7CD-BF89-B500-5D316C36105A}"/>
              </a:ext>
            </a:extLst>
          </p:cNvPr>
          <p:cNvSpPr txBox="1"/>
          <p:nvPr/>
        </p:nvSpPr>
        <p:spPr>
          <a:xfrm>
            <a:off x="1451299" y="4935923"/>
            <a:ext cx="9289402" cy="900246"/>
          </a:xfrm>
          <a:prstGeom prst="rect">
            <a:avLst/>
          </a:prstGeom>
          <a:noFill/>
          <a:ln>
            <a:noFill/>
          </a:ln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기존 로스트아크의 클래스 중 순간적인 강력한 피해를 주는 클래스는 특화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스탯을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메인으로 사용하고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신속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스탯을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메인으로 사용하는 클래스는 지속적인 피해를 주는 것이 일반적이었습니다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아스트로맨서는 이러한 전통적인 역할 구분에서 벗어난 특화 베이스의 지속적인 보통 피해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/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신속 베이스의 순간적인 높은 피해 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아스트로맨서의 깨달음 노드는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특화 베이스의 지속 피해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와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신속 베이스의 한방 피해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컨셉의 노드로 기획하였습니다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143567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E92B912-B0F2-E0F0-7A0C-36623A5FA4C4}"/>
              </a:ext>
            </a:extLst>
          </p:cNvPr>
          <p:cNvSpPr/>
          <p:nvPr/>
        </p:nvSpPr>
        <p:spPr>
          <a:xfrm>
            <a:off x="1450975" y="151179"/>
            <a:ext cx="10514014" cy="655564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6343A2A-19E1-B1BD-A778-CF5923E5B5BD}"/>
              </a:ext>
            </a:extLst>
          </p:cNvPr>
          <p:cNvSpPr/>
          <p:nvPr/>
        </p:nvSpPr>
        <p:spPr>
          <a:xfrm>
            <a:off x="1450975" y="719549"/>
            <a:ext cx="10514014" cy="5986051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85F2900B-E6EC-7A36-4E22-F35641A72ECD}"/>
              </a:ext>
            </a:extLst>
          </p:cNvPr>
          <p:cNvCxnSpPr>
            <a:cxnSpLocks/>
            <a:stCxn id="21" idx="2"/>
            <a:endCxn id="4" idx="0"/>
          </p:cNvCxnSpPr>
          <p:nvPr/>
        </p:nvCxnSpPr>
        <p:spPr>
          <a:xfrm flipV="1">
            <a:off x="6707982" y="151179"/>
            <a:ext cx="0" cy="655442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2AC72285-FE95-A267-FCF8-5792B7CB96A3}"/>
              </a:ext>
            </a:extLst>
          </p:cNvPr>
          <p:cNvCxnSpPr>
            <a:cxnSpLocks/>
          </p:cNvCxnSpPr>
          <p:nvPr/>
        </p:nvCxnSpPr>
        <p:spPr>
          <a:xfrm>
            <a:off x="3955257" y="1018490"/>
            <a:ext cx="0" cy="5201335"/>
          </a:xfrm>
          <a:prstGeom prst="line">
            <a:avLst/>
          </a:prstGeom>
          <a:ln w="3175">
            <a:gradFill flip="none" rotWithShape="1">
              <a:gsLst>
                <a:gs pos="0">
                  <a:srgbClr val="FBE8A5">
                    <a:alpha val="50000"/>
                  </a:srgbClr>
                </a:gs>
                <a:gs pos="23000">
                  <a:srgbClr val="FBE8A5">
                    <a:alpha val="30000"/>
                  </a:srgbClr>
                </a:gs>
                <a:gs pos="57000">
                  <a:srgbClr val="FBE8A5">
                    <a:alpha val="10000"/>
                  </a:srgbClr>
                </a:gs>
                <a:gs pos="80000">
                  <a:srgbClr val="FBE8A5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D4DB5C77-5700-1E7B-3457-50A488F427D6}"/>
              </a:ext>
            </a:extLst>
          </p:cNvPr>
          <p:cNvSpPr txBox="1"/>
          <p:nvPr/>
        </p:nvSpPr>
        <p:spPr>
          <a:xfrm>
            <a:off x="1744456" y="827809"/>
            <a:ext cx="10220532" cy="300447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의문 </a:t>
            </a:r>
            <a:r>
              <a:rPr lang="en-US" altLang="ko-KR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1) </a:t>
            </a: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아크패시브 도약 위치가 애매함</a:t>
            </a:r>
            <a:r>
              <a:rPr lang="en-US" altLang="ko-KR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</a:t>
            </a:r>
            <a:r>
              <a:rPr lang="ko-KR" altLang="en-US" sz="16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초각성스킬을</a:t>
            </a: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설명하지도 않았는데 도약 에 대한 기획이 나오는 게 이상함</a:t>
            </a:r>
            <a:r>
              <a:rPr lang="en-US" altLang="ko-KR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è"/>
            </a:pP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스킬 및 </a:t>
            </a:r>
            <a:r>
              <a:rPr lang="ko-KR" altLang="en-US" sz="16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트라이포드를</a:t>
            </a: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먼저 배치</a:t>
            </a:r>
            <a:r>
              <a:rPr lang="en-US" altLang="ko-KR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?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è"/>
            </a:pP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그건 또 아니야</a:t>
            </a:r>
            <a:r>
              <a:rPr lang="en-US" altLang="ko-KR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</a:t>
            </a: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깨달음 </a:t>
            </a:r>
            <a:r>
              <a:rPr lang="ko-KR" altLang="en-US" sz="16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아크패시브에</a:t>
            </a: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대한 설명은 먼저 나와야 함</a:t>
            </a:r>
            <a:r>
              <a:rPr lang="en-US" altLang="ko-KR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(</a:t>
            </a: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아이덴티티 바로 다음에 나오는 게 맞음</a:t>
            </a:r>
            <a:r>
              <a:rPr lang="en-US" altLang="ko-KR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è"/>
            </a:pP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그럼 깨달음과 도약을 따로 </a:t>
            </a:r>
            <a:r>
              <a:rPr lang="en-US" altLang="ko-KR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?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è"/>
            </a:pPr>
            <a:endParaRPr lang="en-US" altLang="ko-KR" sz="16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의문 </a:t>
            </a:r>
            <a:r>
              <a:rPr lang="en-US" altLang="ko-KR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2) </a:t>
            </a: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데이터 테이블의 위치 </a:t>
            </a:r>
            <a:r>
              <a:rPr lang="en-US" altLang="ko-KR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– </a:t>
            </a: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모든 내용에 데이터 테이블이 필요함</a:t>
            </a:r>
            <a:r>
              <a:rPr lang="en-US" altLang="ko-KR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</a:t>
            </a: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근데 맨 마지막에 위치하는 것이 맞나</a:t>
            </a:r>
            <a:r>
              <a:rPr lang="en-US" altLang="ko-KR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?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è"/>
            </a:pP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마지막에 데이터 테이블 챕터는 데이터 테이블에 대한 정리 및 요약</a:t>
            </a:r>
            <a:r>
              <a:rPr lang="en-US" altLang="ko-KR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?</a:t>
            </a: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8E9AB04B-2FB1-3513-2BBB-1C29CA588C4F}"/>
              </a:ext>
            </a:extLst>
          </p:cNvPr>
          <p:cNvSpPr/>
          <p:nvPr/>
        </p:nvSpPr>
        <p:spPr>
          <a:xfrm>
            <a:off x="5946691" y="719549"/>
            <a:ext cx="5317481" cy="5986051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95908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F7F18A6-D42C-0B94-6549-F582C6B61A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 descr="구름, 하늘, 페인팅, 물이(가) 표시된 사진&#10;&#10;자동 생성된 설명">
            <a:extLst>
              <a:ext uri="{FF2B5EF4-FFF2-40B4-BE49-F238E27FC236}">
                <a16:creationId xmlns:a16="http://schemas.microsoft.com/office/drawing/2014/main" id="{20CA33BE-0711-65A7-928A-91930FF80B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13360"/>
            <a:ext cx="12192000" cy="6752643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FCDE8CCF-3E6A-7E45-BB99-5FA25733E4A6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0" y="4641448"/>
            <a:ext cx="12192000" cy="2216552"/>
            <a:chOff x="0" y="4641449"/>
            <a:chExt cx="12192000" cy="2216552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A6F09D23-AF2E-1BB4-5140-95849EE7687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4641449"/>
              <a:ext cx="12192000" cy="2216552"/>
            </a:xfrm>
            <a:prstGeom prst="rect">
              <a:avLst/>
            </a:prstGeom>
            <a:solidFill>
              <a:srgbClr val="212227"/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846E7992-A81C-CE8A-337E-E9CCD8940856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>
              <a:off x="0" y="4641449"/>
              <a:ext cx="12192000" cy="0"/>
            </a:xfrm>
            <a:prstGeom prst="line">
              <a:avLst/>
            </a:prstGeom>
            <a:ln w="38100">
              <a:solidFill>
                <a:srgbClr val="B4947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26444B24-8ED9-2A62-C9E7-0A398416EA4E}"/>
              </a:ext>
            </a:extLst>
          </p:cNvPr>
          <p:cNvSpPr txBox="1"/>
          <p:nvPr/>
        </p:nvSpPr>
        <p:spPr>
          <a:xfrm>
            <a:off x="9986126" y="4225268"/>
            <a:ext cx="2005357" cy="296556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[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아스트로맨서의 출신 대륙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–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볼다이크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]</a:t>
            </a: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999731C2-D725-242F-3599-C80D65A48FA4}"/>
              </a:ext>
            </a:extLst>
          </p:cNvPr>
          <p:cNvGrpSpPr/>
          <p:nvPr/>
        </p:nvGrpSpPr>
        <p:grpSpPr>
          <a:xfrm>
            <a:off x="1636271" y="4999920"/>
            <a:ext cx="8919459" cy="1444769"/>
            <a:chOff x="1352410" y="4947370"/>
            <a:chExt cx="8919459" cy="1444769"/>
          </a:xfrm>
        </p:grpSpPr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0AB3861A-42BB-F248-35BE-A855E630F792}"/>
                </a:ext>
              </a:extLst>
            </p:cNvPr>
            <p:cNvGrpSpPr/>
            <p:nvPr/>
          </p:nvGrpSpPr>
          <p:grpSpPr>
            <a:xfrm>
              <a:off x="1352410" y="4947370"/>
              <a:ext cx="1056997" cy="890771"/>
              <a:chOff x="1352410" y="5094514"/>
              <a:chExt cx="1056997" cy="890771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9E1801C-4516-2DD6-756A-84E4347DD09B}"/>
                  </a:ext>
                </a:extLst>
              </p:cNvPr>
              <p:cNvSpPr txBox="1"/>
              <p:nvPr/>
            </p:nvSpPr>
            <p:spPr>
              <a:xfrm>
                <a:off x="1352410" y="5094514"/>
                <a:ext cx="551433" cy="338554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r>
                  <a:rPr lang="en-US" altLang="ko-KR" sz="16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1. </a:t>
                </a:r>
                <a:r>
                  <a:rPr lang="ko-KR" altLang="en-US" sz="16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개요</a:t>
                </a:r>
                <a:endParaRPr lang="en-US" altLang="ko-KR" sz="1600" b="1" dirty="0">
                  <a:solidFill>
                    <a:srgbClr val="D1AB84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3029FDC-A1F6-BDC5-2AEE-17DBAD3102E0}"/>
                  </a:ext>
                </a:extLst>
              </p:cNvPr>
              <p:cNvSpPr txBox="1"/>
              <p:nvPr/>
            </p:nvSpPr>
            <p:spPr>
              <a:xfrm>
                <a:off x="1352410" y="5370886"/>
                <a:ext cx="1056997" cy="614399"/>
              </a:xfrm>
              <a:prstGeom prst="rect">
                <a:avLst/>
              </a:prstGeom>
              <a:noFill/>
            </p:spPr>
            <p:txBody>
              <a:bodyPr wrap="none" lIns="180000" rIns="0" rtlCol="0">
                <a:spAutoFit/>
              </a:bodyPr>
              <a:lstStyle/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기획 의도</a:t>
                </a:r>
                <a:endParaRPr lang="en-US" altLang="ko-KR" sz="12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클래스 소개</a:t>
                </a:r>
                <a:endParaRPr lang="en-US" altLang="ko-KR" sz="12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5D9F3D53-17BB-7C6F-AA20-87F7FB2E8FF2}"/>
                </a:ext>
              </a:extLst>
            </p:cNvPr>
            <p:cNvGrpSpPr/>
            <p:nvPr/>
          </p:nvGrpSpPr>
          <p:grpSpPr>
            <a:xfrm>
              <a:off x="3723902" y="4947370"/>
              <a:ext cx="1115690" cy="1167770"/>
              <a:chOff x="3776328" y="5094514"/>
              <a:chExt cx="1115690" cy="1167770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16E1451-B7CB-0688-2818-072541131E05}"/>
                  </a:ext>
                </a:extLst>
              </p:cNvPr>
              <p:cNvSpPr txBox="1"/>
              <p:nvPr/>
            </p:nvSpPr>
            <p:spPr>
              <a:xfrm>
                <a:off x="3776328" y="5094514"/>
                <a:ext cx="1115690" cy="338554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r>
                  <a:rPr lang="en-US" altLang="ko-KR" sz="16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2. </a:t>
                </a:r>
                <a:r>
                  <a:rPr lang="ko-KR" altLang="en-US" sz="16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아이덴티티</a:t>
                </a:r>
                <a:endParaRPr lang="en-US" altLang="ko-KR" sz="1600" b="1" dirty="0">
                  <a:solidFill>
                    <a:srgbClr val="D1AB84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131DB2E-36B1-2A8F-F724-FBC5F88A01C9}"/>
                  </a:ext>
                </a:extLst>
              </p:cNvPr>
              <p:cNvSpPr txBox="1"/>
              <p:nvPr/>
            </p:nvSpPr>
            <p:spPr>
              <a:xfrm>
                <a:off x="3776328" y="5370886"/>
                <a:ext cx="1056997" cy="891398"/>
              </a:xfrm>
              <a:prstGeom prst="rect">
                <a:avLst/>
              </a:prstGeom>
              <a:noFill/>
            </p:spPr>
            <p:txBody>
              <a:bodyPr wrap="none" lIns="180000" rIns="0" rtlCol="0">
                <a:spAutoFit/>
              </a:bodyPr>
              <a:lstStyle/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아이덴티티</a:t>
                </a:r>
                <a:endParaRPr lang="en-US" altLang="ko-KR" sz="12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게이지</a:t>
                </a:r>
                <a:endParaRPr lang="en-US" altLang="ko-KR" sz="12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스킬의 양상</a:t>
                </a:r>
                <a:endParaRPr lang="en-US" altLang="ko-KR" sz="12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898CE06D-196F-7274-9C55-1F608821312C}"/>
                </a:ext>
              </a:extLst>
            </p:cNvPr>
            <p:cNvGrpSpPr/>
            <p:nvPr/>
          </p:nvGrpSpPr>
          <p:grpSpPr>
            <a:xfrm>
              <a:off x="8931140" y="4947370"/>
              <a:ext cx="1340729" cy="1444769"/>
              <a:chOff x="9573369" y="5094514"/>
              <a:chExt cx="1340729" cy="1444769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58DB6BB-2348-55A0-7562-7B9565C0E44E}"/>
                  </a:ext>
                </a:extLst>
              </p:cNvPr>
              <p:cNvSpPr txBox="1"/>
              <p:nvPr/>
            </p:nvSpPr>
            <p:spPr>
              <a:xfrm>
                <a:off x="9573369" y="5094514"/>
                <a:ext cx="589905" cy="338554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r>
                  <a:rPr lang="en-US" altLang="ko-KR" sz="16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4. </a:t>
                </a:r>
                <a:r>
                  <a:rPr lang="ko-KR" altLang="en-US" sz="16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스킬</a:t>
                </a:r>
                <a:endParaRPr lang="en-US" altLang="ko-KR" sz="1600" b="1" dirty="0">
                  <a:solidFill>
                    <a:srgbClr val="D1AB84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25704C9-F88C-FEC5-684B-F16ED87B5D8A}"/>
                  </a:ext>
                </a:extLst>
              </p:cNvPr>
              <p:cNvSpPr txBox="1"/>
              <p:nvPr/>
            </p:nvSpPr>
            <p:spPr>
              <a:xfrm>
                <a:off x="9573369" y="5370886"/>
                <a:ext cx="1340729" cy="1168397"/>
              </a:xfrm>
              <a:prstGeom prst="rect">
                <a:avLst/>
              </a:prstGeom>
              <a:noFill/>
            </p:spPr>
            <p:txBody>
              <a:bodyPr wrap="none" lIns="180000" rIns="0" rtlCol="0">
                <a:spAutoFit/>
              </a:bodyPr>
              <a:lstStyle/>
              <a:p>
                <a:pPr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클러스터</a:t>
                </a:r>
                <a:endParaRPr lang="en-US" altLang="ko-KR" sz="12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  <a:p>
                <a:pPr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각성기</a:t>
                </a:r>
                <a:r>
                  <a:rPr lang="en-US" altLang="ko-KR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/</a:t>
                </a:r>
                <a:r>
                  <a:rPr lang="ko-KR" altLang="en-US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초각성기</a:t>
                </a:r>
                <a:endParaRPr lang="en-US" altLang="ko-KR" sz="12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  <a:p>
                <a:pPr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초각성 스킬 </a:t>
                </a:r>
                <a:endParaRPr lang="en-US" altLang="ko-KR" sz="12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  <a:p>
                <a:pPr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일반 스킬</a:t>
                </a:r>
                <a:endParaRPr lang="en-US" altLang="ko-KR" sz="12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2292087D-3874-E62F-BD55-648A9DF812B9}"/>
                </a:ext>
              </a:extLst>
            </p:cNvPr>
            <p:cNvGrpSpPr/>
            <p:nvPr/>
          </p:nvGrpSpPr>
          <p:grpSpPr>
            <a:xfrm>
              <a:off x="6494543" y="4947370"/>
              <a:ext cx="1122102" cy="890771"/>
              <a:chOff x="5888908" y="5094514"/>
              <a:chExt cx="1122102" cy="890771"/>
            </a:xfrm>
          </p:grpSpPr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F6937B3-E1A5-6333-58A7-FA9A6FC7D9F6}"/>
                  </a:ext>
                </a:extLst>
              </p:cNvPr>
              <p:cNvSpPr txBox="1"/>
              <p:nvPr/>
            </p:nvSpPr>
            <p:spPr>
              <a:xfrm>
                <a:off x="5888908" y="5094514"/>
                <a:ext cx="1122102" cy="338554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r>
                  <a:rPr lang="en-US" altLang="ko-KR" sz="16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3. </a:t>
                </a:r>
                <a:r>
                  <a:rPr lang="ko-KR" altLang="en-US" sz="16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아크패시브</a:t>
                </a:r>
                <a:endParaRPr lang="en-US" altLang="ko-KR" sz="1600" b="1" dirty="0">
                  <a:solidFill>
                    <a:srgbClr val="D1AB84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524E134-558B-26ED-239B-24EDF19AEDCF}"/>
                  </a:ext>
                </a:extLst>
              </p:cNvPr>
              <p:cNvSpPr txBox="1"/>
              <p:nvPr/>
            </p:nvSpPr>
            <p:spPr>
              <a:xfrm>
                <a:off x="5888908" y="5370886"/>
                <a:ext cx="754030" cy="614399"/>
              </a:xfrm>
              <a:prstGeom prst="rect">
                <a:avLst/>
              </a:prstGeom>
              <a:noFill/>
            </p:spPr>
            <p:txBody>
              <a:bodyPr wrap="none" lIns="180000" rIns="0" rtlCol="0">
                <a:spAutoFit/>
              </a:bodyPr>
              <a:lstStyle/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깨달음</a:t>
                </a:r>
                <a:endParaRPr lang="en-US" altLang="ko-KR" sz="12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도약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462269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2F84F3-CC33-66A7-6FC4-18E5219EDD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C927893C-DA39-A4A9-0EC0-CCA3DC909E06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20A2103C-D3CF-D3C7-59A3-5B6BA7644860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FBE8A5"/>
                </a:solidFill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4FEF125-A05A-C3FC-4DC6-FEE58DD4C37B}"/>
                </a:ext>
              </a:extLst>
            </p:cNvPr>
            <p:cNvSpPr txBox="1"/>
            <p:nvPr/>
          </p:nvSpPr>
          <p:spPr>
            <a:xfrm>
              <a:off x="1637797" y="708257"/>
              <a:ext cx="668926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기획 의도</a:t>
              </a:r>
            </a:p>
          </p:txBody>
        </p:sp>
      </p:grpSp>
      <p:sp>
        <p:nvSpPr>
          <p:cNvPr id="6" name="제목 5">
            <a:extLst>
              <a:ext uri="{FF2B5EF4-FFF2-40B4-BE49-F238E27FC236}">
                <a16:creationId xmlns:a16="http://schemas.microsoft.com/office/drawing/2014/main" id="{C9F2FD8D-81DF-26C9-5F84-CE1577373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742950" indent="-742950">
              <a:buAutoNum type="arabicPeriod"/>
            </a:pPr>
            <a:r>
              <a:rPr lang="ko-KR" altLang="en-US" dirty="0"/>
              <a:t>클래스 소개 </a:t>
            </a:r>
            <a:r>
              <a:rPr lang="en-US" altLang="ko-KR" dirty="0"/>
              <a:t>-</a:t>
            </a:r>
            <a:endParaRPr lang="ko-KR" altLang="en-US" dirty="0"/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65C58CE1-47B9-FF6D-C081-1CEB422EB687}"/>
              </a:ext>
            </a:extLst>
          </p:cNvPr>
          <p:cNvCxnSpPr>
            <a:cxnSpLocks/>
          </p:cNvCxnSpPr>
          <p:nvPr/>
        </p:nvCxnSpPr>
        <p:spPr>
          <a:xfrm>
            <a:off x="0" y="1244109"/>
            <a:ext cx="1117597" cy="0"/>
          </a:xfrm>
          <a:prstGeom prst="line">
            <a:avLst/>
          </a:prstGeom>
          <a:ln w="6350">
            <a:solidFill>
              <a:srgbClr val="21222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E2E34B4-6EA8-A6C1-F917-2BBDE4B92A9D}"/>
              </a:ext>
            </a:extLst>
          </p:cNvPr>
          <p:cNvSpPr txBox="1"/>
          <p:nvPr/>
        </p:nvSpPr>
        <p:spPr>
          <a:xfrm>
            <a:off x="207741" y="1789383"/>
            <a:ext cx="506549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기획 의도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06A9ED1-8E84-4017-C859-25338D30A88F}"/>
              </a:ext>
            </a:extLst>
          </p:cNvPr>
          <p:cNvSpPr txBox="1"/>
          <p:nvPr/>
        </p:nvSpPr>
        <p:spPr>
          <a:xfrm>
            <a:off x="207742" y="2131696"/>
            <a:ext cx="605935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클래스 소개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B3F5C226-8540-E00A-5F33-2422BADFE6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4347460"/>
              </p:ext>
            </p:extLst>
          </p:nvPr>
        </p:nvGraphicFramePr>
        <p:xfrm>
          <a:off x="1450974" y="5329706"/>
          <a:ext cx="9064626" cy="13672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5142">
                  <a:extLst>
                    <a:ext uri="{9D8B030D-6E8A-4147-A177-3AD203B41FA5}">
                      <a16:colId xmlns:a16="http://schemas.microsoft.com/office/drawing/2014/main" val="453877756"/>
                    </a:ext>
                  </a:extLst>
                </a:gridCol>
                <a:gridCol w="3837305">
                  <a:extLst>
                    <a:ext uri="{9D8B030D-6E8A-4147-A177-3AD203B41FA5}">
                      <a16:colId xmlns:a16="http://schemas.microsoft.com/office/drawing/2014/main" val="3197019104"/>
                    </a:ext>
                  </a:extLst>
                </a:gridCol>
                <a:gridCol w="2040255">
                  <a:extLst>
                    <a:ext uri="{9D8B030D-6E8A-4147-A177-3AD203B41FA5}">
                      <a16:colId xmlns:a16="http://schemas.microsoft.com/office/drawing/2014/main" val="2235340676"/>
                    </a:ext>
                  </a:extLst>
                </a:gridCol>
                <a:gridCol w="2681924">
                  <a:extLst>
                    <a:ext uri="{9D8B030D-6E8A-4147-A177-3AD203B41FA5}">
                      <a16:colId xmlns:a16="http://schemas.microsoft.com/office/drawing/2014/main" val="3626971631"/>
                    </a:ext>
                  </a:extLst>
                </a:gridCol>
              </a:tblGrid>
              <a:tr h="310651"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ln>
                          <a:noFill/>
                        </a:ln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로스트아크 내 관련 요소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추후 업데이트 예시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기대 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659903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연금술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3D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볼다이크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대륙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/ </a:t>
                      </a:r>
                      <a:r>
                        <a:rPr lang="ko-KR" altLang="en-US" sz="9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어비스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던전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-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현자의 탑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/ </a:t>
                      </a:r>
                      <a:r>
                        <a:rPr lang="ko-KR" altLang="en-US" sz="9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엘릭서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연성 및 부여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‘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현자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’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의 두 번째 신규 클래스 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‘</a:t>
                      </a:r>
                      <a:r>
                        <a:rPr lang="ko-KR" altLang="en-US" sz="1000" dirty="0" err="1">
                          <a:ln>
                            <a:noFill/>
                          </a:ln>
                          <a:solidFill>
                            <a:srgbClr val="9F6D3B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아머케미스트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’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출시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클래스의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 다양성 증가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3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신규 뿌리 클래스에 대한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타당성 부여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9F6D3B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739039"/>
                  </a:ext>
                </a:extLst>
              </a:tr>
              <a:tr h="274320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점성술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3D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모험가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- ‘</a:t>
                      </a: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별의 선택 받은 존재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’, ‘</a:t>
                      </a: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별이 </a:t>
                      </a:r>
                      <a:r>
                        <a:rPr lang="ko-KR" altLang="en-US" sz="900" kern="12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움틔운</a:t>
                      </a: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약속된 아이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’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신규 성장 시스템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–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별자리 연성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2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>
                              <a:alpha val="70000"/>
                            </a:srgb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</a:t>
                      </a:r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rgbClr val="212227">
                              <a:alpha val="70000"/>
                            </a:srgb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신과 관련된 강한 힘</a:t>
                      </a:r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>
                              <a:alpha val="70000"/>
                            </a:srgb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점성술의 개념을 도입하여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세계관 확장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</a:p>
                    <a:p>
                      <a:pPr algn="ctr" latinLnBrk="1"/>
                      <a:endParaRPr lang="en-US" altLang="ko-KR" sz="3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신규 성장 시스템에 대한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설득력 상승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9F6D3B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5698537"/>
                  </a:ext>
                </a:extLst>
              </a:tr>
              <a:tr h="2743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로스트아크 신들의 이름 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= </a:t>
                      </a: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별자리의 알파성 이름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en-US" altLang="ko-KR" sz="700" dirty="0">
                          <a:ln>
                            <a:noFill/>
                          </a:ln>
                          <a:solidFill>
                            <a:srgbClr val="212227">
                              <a:alpha val="70000"/>
                            </a:srgb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(ex) </a:t>
                      </a:r>
                      <a:r>
                        <a:rPr lang="ko-KR" altLang="en-US" sz="700" dirty="0" err="1">
                          <a:ln>
                            <a:noFill/>
                          </a:ln>
                          <a:solidFill>
                            <a:srgbClr val="212227">
                              <a:alpha val="70000"/>
                            </a:srgb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프로키온</a:t>
                      </a:r>
                      <a:r>
                        <a:rPr lang="ko-KR" altLang="en-US" sz="700" dirty="0">
                          <a:ln>
                            <a:noFill/>
                          </a:ln>
                          <a:solidFill>
                            <a:srgbClr val="212227">
                              <a:alpha val="70000"/>
                            </a:srgb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en-US" altLang="ko-KR" sz="700" dirty="0">
                          <a:ln>
                            <a:noFill/>
                          </a:ln>
                          <a:solidFill>
                            <a:srgbClr val="212227">
                              <a:alpha val="70000"/>
                            </a:srgb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= </a:t>
                      </a:r>
                      <a:r>
                        <a:rPr lang="ko-KR" altLang="en-US" sz="700" dirty="0">
                          <a:ln>
                            <a:noFill/>
                          </a:ln>
                          <a:solidFill>
                            <a:srgbClr val="212227">
                              <a:alpha val="70000"/>
                            </a:srgb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작은개자리의 알파성</a:t>
                      </a:r>
                      <a:endParaRPr lang="en-US" altLang="ko-KR" sz="700" dirty="0">
                        <a:ln>
                          <a:noFill/>
                        </a:ln>
                        <a:solidFill>
                          <a:srgbClr val="212227">
                            <a:alpha val="70000"/>
                          </a:srgb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0159367"/>
                  </a:ext>
                </a:extLst>
              </a:tr>
            </a:tbl>
          </a:graphicData>
        </a:graphic>
      </p:graphicFrame>
      <p:grpSp>
        <p:nvGrpSpPr>
          <p:cNvPr id="23" name="그룹 22">
            <a:extLst>
              <a:ext uri="{FF2B5EF4-FFF2-40B4-BE49-F238E27FC236}">
                <a16:creationId xmlns:a16="http://schemas.microsoft.com/office/drawing/2014/main" id="{BA939425-C7C4-6BDE-1A6B-0A488015D294}"/>
              </a:ext>
            </a:extLst>
          </p:cNvPr>
          <p:cNvGrpSpPr/>
          <p:nvPr/>
        </p:nvGrpSpPr>
        <p:grpSpPr>
          <a:xfrm>
            <a:off x="1450974" y="727199"/>
            <a:ext cx="6553076" cy="891673"/>
            <a:chOff x="1450974" y="727199"/>
            <a:chExt cx="6553076" cy="891673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EF75D66-9630-F7A1-634F-284085F952EC}"/>
                </a:ext>
              </a:extLst>
            </p:cNvPr>
            <p:cNvSpPr txBox="1"/>
            <p:nvPr/>
          </p:nvSpPr>
          <p:spPr>
            <a:xfrm>
              <a:off x="1450974" y="727199"/>
              <a:ext cx="3018455" cy="261610"/>
            </a:xfrm>
            <a:prstGeom prst="rect">
              <a:avLst/>
            </a:prstGeom>
            <a:noFill/>
            <a:effectLst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en-US" altLang="ko-KR" sz="1100" dirty="0">
                  <a:solidFill>
                    <a:srgbClr val="D1AB84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1.</a:t>
              </a:r>
              <a:r>
                <a:rPr lang="ko-KR" altLang="en-US" sz="1100" dirty="0">
                  <a:solidFill>
                    <a:srgbClr val="D1AB84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 아이덴티티의 변화에 직접적인 영향을 주는 일반 스킬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60EE970-F972-EB25-D7A1-28C8BC3D4A3F}"/>
                </a:ext>
              </a:extLst>
            </p:cNvPr>
            <p:cNvSpPr txBox="1"/>
            <p:nvPr/>
          </p:nvSpPr>
          <p:spPr>
            <a:xfrm>
              <a:off x="1450974" y="987930"/>
              <a:ext cx="6553076" cy="63094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rIns="0" rtlCol="0">
              <a:spAutoFit/>
            </a:bodyPr>
            <a:lstStyle/>
            <a:p>
              <a:pPr>
                <a:spcAft>
                  <a:spcPts val="3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아스트로맨서는 전투 중 사용한 스킬을 기록하여 아이덴티티에 반영하는 독특한 시스템을 가지고 있습니다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>
                <a:spcAft>
                  <a:spcPts val="3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기록한 스킬의 양상에 따라 아이덴티티의 버프 효과가 변하며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같은 양상의 스킬을 기록하면 아이덴티티 스킬을 활성화할 수 있습니다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>
                <a:spcAft>
                  <a:spcPts val="3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이로 인해 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일반 스킬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은 단순한 게이지 회복 수단이 아닌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아이덴티티 운용 방식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과 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전투 흐름을 결정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하는 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핵심 요소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로 작용합니다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C1AB8C48-39DB-1D70-83D8-E2551C9DC6B5}"/>
              </a:ext>
            </a:extLst>
          </p:cNvPr>
          <p:cNvSpPr txBox="1"/>
          <p:nvPr/>
        </p:nvSpPr>
        <p:spPr>
          <a:xfrm>
            <a:off x="1450974" y="4146411"/>
            <a:ext cx="65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AB972CC-96D1-7877-4D26-3CAF13FE9E0F}"/>
              </a:ext>
            </a:extLst>
          </p:cNvPr>
          <p:cNvGrpSpPr/>
          <p:nvPr/>
        </p:nvGrpSpPr>
        <p:grpSpPr>
          <a:xfrm>
            <a:off x="1450974" y="2059519"/>
            <a:ext cx="9036453" cy="943848"/>
            <a:chOff x="1450974" y="1987313"/>
            <a:chExt cx="9036453" cy="943848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48879B3-4B9A-BB18-81AB-1BC974423F97}"/>
                </a:ext>
              </a:extLst>
            </p:cNvPr>
            <p:cNvSpPr txBox="1"/>
            <p:nvPr/>
          </p:nvSpPr>
          <p:spPr>
            <a:xfrm>
              <a:off x="1451299" y="2248923"/>
              <a:ext cx="9036128" cy="68223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rIns="0" rtlCol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지금까지 신속 베이스 캐릭터는 지속적으로 보통의 피해를 주는 전투를 해왔습니다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또한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순간적으로 강력한 피해를 주는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전투 스타일은 특화 베이스 캐릭터의 전유물이었습니다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>
                <a:spcAft>
                  <a:spcPts val="5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이런 전통적인 구분에서 벗어나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‘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신속 베이스의 순간 피해형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캐릭터가 있으면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색다른 재미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를 줄 수 있지 않을까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?’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하는 생각에서 아스트로맨서의 깨달음 노드 컨셉과 방향을 정했습니다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 </a:t>
              </a:r>
            </a:p>
            <a:p>
              <a:pPr>
                <a:spcAft>
                  <a:spcPts val="5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아스트로맨서의 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깨달음 노드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컨셉은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‘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신속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베이스의 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순간 피해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’,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이와 대비되는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‘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특화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베이스의 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지속 피해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’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로 나뉘게 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 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B9ADF81-D9BB-59B3-16E6-8325A076FA0D}"/>
                </a:ext>
              </a:extLst>
            </p:cNvPr>
            <p:cNvSpPr txBox="1"/>
            <p:nvPr/>
          </p:nvSpPr>
          <p:spPr>
            <a:xfrm>
              <a:off x="1450974" y="1987313"/>
              <a:ext cx="1720023" cy="261610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en-US" altLang="ko-KR" sz="1100" dirty="0">
                  <a:solidFill>
                    <a:srgbClr val="D1AB84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2.</a:t>
              </a:r>
              <a:r>
                <a:rPr lang="ko-KR" altLang="en-US" sz="1100" dirty="0">
                  <a:solidFill>
                    <a:srgbClr val="D1AB84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 신속 베이스 캐릭터의 재발견</a:t>
              </a:r>
              <a:endParaRPr lang="en-US" altLang="ko-KR" sz="1100" dirty="0">
                <a:solidFill>
                  <a:srgbClr val="D1AB84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E07C6620-8AE9-4A87-5380-6042349E208D}"/>
              </a:ext>
            </a:extLst>
          </p:cNvPr>
          <p:cNvGrpSpPr/>
          <p:nvPr/>
        </p:nvGrpSpPr>
        <p:grpSpPr>
          <a:xfrm>
            <a:off x="1450974" y="4778066"/>
            <a:ext cx="7708842" cy="504251"/>
            <a:chOff x="1450974" y="4814510"/>
            <a:chExt cx="7708842" cy="504251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8899E6B-A96E-5570-3DCD-3CD240E4C0A8}"/>
                </a:ext>
              </a:extLst>
            </p:cNvPr>
            <p:cNvSpPr txBox="1"/>
            <p:nvPr/>
          </p:nvSpPr>
          <p:spPr>
            <a:xfrm>
              <a:off x="1450974" y="4814510"/>
              <a:ext cx="3173946" cy="261610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en-US" altLang="ko-KR" sz="1100" dirty="0">
                  <a:solidFill>
                    <a:srgbClr val="D1AB84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4.</a:t>
              </a:r>
              <a:r>
                <a:rPr lang="ko-KR" altLang="en-US" sz="1100" dirty="0">
                  <a:solidFill>
                    <a:srgbClr val="D1AB84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 로스트아크 내 관련 요소를 확장하여 새로운 기대감 제공</a:t>
              </a:r>
              <a:endParaRPr lang="en-US" altLang="ko-KR" sz="1100" dirty="0">
                <a:solidFill>
                  <a:srgbClr val="D1AB84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CA672E4-798A-6264-58BA-AF1EF6D33B99}"/>
                </a:ext>
              </a:extLst>
            </p:cNvPr>
            <p:cNvSpPr txBox="1"/>
            <p:nvPr/>
          </p:nvSpPr>
          <p:spPr>
            <a:xfrm>
              <a:off x="1450974" y="5072540"/>
              <a:ext cx="7708842" cy="246221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로스트아크에도 연금술과 관련된 콘텐츠가 있고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점성술과 관련 지을 수 있는 요소가 있습니다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이런 요소들을 확장하여 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새로운 기대감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을 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제공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할 수 있습니다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endPara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07A4F6E9-0EBD-9E67-5919-697C3089C2DC}"/>
              </a:ext>
            </a:extLst>
          </p:cNvPr>
          <p:cNvGrpSpPr/>
          <p:nvPr/>
        </p:nvGrpSpPr>
        <p:grpSpPr>
          <a:xfrm>
            <a:off x="1450974" y="3444014"/>
            <a:ext cx="7041992" cy="893405"/>
            <a:chOff x="1450974" y="3509916"/>
            <a:chExt cx="7041992" cy="89340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4CA52FA-B3E7-D947-2B3E-364F824F0A9A}"/>
                </a:ext>
              </a:extLst>
            </p:cNvPr>
            <p:cNvSpPr txBox="1"/>
            <p:nvPr/>
          </p:nvSpPr>
          <p:spPr>
            <a:xfrm>
              <a:off x="1450974" y="3509916"/>
              <a:ext cx="3339056" cy="261610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en-US" altLang="ko-KR" sz="1100" dirty="0">
                  <a:solidFill>
                    <a:srgbClr val="D1AB84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3.</a:t>
              </a:r>
              <a:r>
                <a:rPr lang="ko-KR" altLang="en-US" sz="1100" dirty="0">
                  <a:solidFill>
                    <a:srgbClr val="D1AB84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 검증된 매력의 연금술</a:t>
              </a:r>
              <a:r>
                <a:rPr lang="en-US" altLang="ko-KR" sz="1100" dirty="0">
                  <a:solidFill>
                    <a:srgbClr val="D1AB84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/</a:t>
              </a:r>
              <a:r>
                <a:rPr lang="ko-KR" altLang="en-US" sz="1100" dirty="0">
                  <a:solidFill>
                    <a:srgbClr val="D1AB84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점성술</a:t>
              </a:r>
              <a:r>
                <a:rPr lang="en-US" altLang="ko-KR" sz="1100" dirty="0">
                  <a:solidFill>
                    <a:srgbClr val="D1AB84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 </a:t>
              </a:r>
              <a:r>
                <a:rPr lang="ko-KR" altLang="en-US" sz="1100" dirty="0">
                  <a:solidFill>
                    <a:srgbClr val="D1AB84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컨셉으로 유저들의 흥미 유발</a:t>
              </a:r>
              <a:endParaRPr lang="en-US" altLang="ko-KR" sz="1100" dirty="0">
                <a:solidFill>
                  <a:srgbClr val="D1AB84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D84E1FE-0A6C-95BB-B029-1DED44C54F66}"/>
                </a:ext>
              </a:extLst>
            </p:cNvPr>
            <p:cNvSpPr txBox="1"/>
            <p:nvPr/>
          </p:nvSpPr>
          <p:spPr>
            <a:xfrm>
              <a:off x="1450974" y="3771526"/>
              <a:ext cx="7041992" cy="464230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rIns="0" rtlCol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연금술과 점성술은 많은 작품에서 등장하여 익숙하고 매력적인 컨셉입니다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여기에 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로스트아크의 색깔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을 더하여 유저들의 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흥미를 유발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>
                <a:spcAft>
                  <a:spcPts val="5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아스트로맨서는 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‘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현자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’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계열의 클래스로 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연금술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과 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점성술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을 활용하여 우주의 힘을 구현하는 컨셉의 클래스입니다</a:t>
              </a:r>
              <a:r>
                <a:rPr lang="en-US" altLang="ko-KR" sz="1000" dirty="0">
                  <a:solidFill>
                    <a:srgbClr val="FBE8A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endPara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C73FD7B-3069-8A26-04BC-F4E1ED7BEED1}"/>
                </a:ext>
              </a:extLst>
            </p:cNvPr>
            <p:cNvSpPr txBox="1"/>
            <p:nvPr/>
          </p:nvSpPr>
          <p:spPr>
            <a:xfrm>
              <a:off x="1450974" y="4187877"/>
              <a:ext cx="4041171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rIns="0" rtlCol="0">
              <a:spAutoFit/>
            </a:bodyPr>
            <a:lstStyle/>
            <a:p>
              <a:pPr algn="ctr">
                <a:spcAft>
                  <a:spcPts val="300"/>
                </a:spcAft>
              </a:pPr>
              <a:r>
                <a:rPr lang="en-US" altLang="ko-KR" sz="800" dirty="0">
                  <a:solidFill>
                    <a:srgbClr val="8B8C8E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* ‘</a:t>
              </a:r>
              <a:r>
                <a:rPr lang="ko-KR" altLang="en-US" sz="800" dirty="0">
                  <a:solidFill>
                    <a:srgbClr val="8B8C8E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현자</a:t>
              </a:r>
              <a:r>
                <a:rPr lang="en-US" altLang="ko-KR" sz="800" dirty="0">
                  <a:solidFill>
                    <a:srgbClr val="8B8C8E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’</a:t>
              </a:r>
              <a:r>
                <a:rPr lang="ko-KR" altLang="en-US" sz="800" dirty="0">
                  <a:solidFill>
                    <a:srgbClr val="8B8C8E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는 </a:t>
              </a:r>
              <a:r>
                <a:rPr lang="ko-KR" altLang="en-US" sz="800" dirty="0" err="1">
                  <a:solidFill>
                    <a:srgbClr val="8B8C8E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로스트아크에서</a:t>
              </a:r>
              <a:r>
                <a:rPr lang="ko-KR" altLang="en-US" sz="800" dirty="0">
                  <a:solidFill>
                    <a:srgbClr val="8B8C8E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연금술의 전문가를 지칭하는 단어를 그대로 활용한 신규 뿌리 클래스입니다</a:t>
              </a:r>
              <a:r>
                <a:rPr lang="en-US" altLang="ko-KR" sz="800" dirty="0">
                  <a:solidFill>
                    <a:srgbClr val="8B8C8E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.</a:t>
              </a:r>
              <a:r>
                <a:rPr lang="ko-KR" altLang="en-US" sz="800" dirty="0">
                  <a:solidFill>
                    <a:srgbClr val="8B8C8E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endParaRPr lang="en-US" altLang="ko-KR" sz="800" dirty="0">
                <a:solidFill>
                  <a:srgbClr val="8B8C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372210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E2BA8F-7D5E-8577-D80F-5B1B063A32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896A98-D7A4-6CFC-6C7C-26084F920D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60E3B843-5227-FBBA-5D03-DBEEF29B74CB}"/>
              </a:ext>
            </a:extLst>
          </p:cNvPr>
          <p:cNvSpPr txBox="1"/>
          <p:nvPr/>
        </p:nvSpPr>
        <p:spPr>
          <a:xfrm>
            <a:off x="207741" y="1789383"/>
            <a:ext cx="506549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기획 의도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7B2E6014-FA8E-76DA-8E1B-EBF4D4B244D9}"/>
              </a:ext>
            </a:extLst>
          </p:cNvPr>
          <p:cNvSpPr txBox="1"/>
          <p:nvPr/>
        </p:nvSpPr>
        <p:spPr>
          <a:xfrm>
            <a:off x="207742" y="2131696"/>
            <a:ext cx="605935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클래스 소개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92EC7ED6-1D26-870C-FEE9-AD1F21D7A329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9C2AAAC6-ADA2-20FD-1C3E-AE0C698994B0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A555E79-9806-54F3-D60D-4ECCE616CE2C}"/>
                </a:ext>
              </a:extLst>
            </p:cNvPr>
            <p:cNvSpPr txBox="1"/>
            <p:nvPr/>
          </p:nvSpPr>
          <p:spPr>
            <a:xfrm>
              <a:off x="1637797" y="708257"/>
              <a:ext cx="2893306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별의 현자</a:t>
              </a:r>
              <a:r>
                <a:rPr lang="en-US" altLang="ko-KR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아스트로맨서</a:t>
              </a:r>
              <a:r>
                <a:rPr lang="en-US" altLang="ko-KR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(</a:t>
              </a:r>
              <a:r>
                <a:rPr lang="en-US" altLang="ko-KR" sz="1400" b="1" dirty="0" err="1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Astromancer</a:t>
              </a:r>
              <a:r>
                <a:rPr lang="en-US" altLang="ko-KR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)</a:t>
              </a:r>
              <a:endParaRPr lang="ko-KR" altLang="en-US" sz="14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BA3C155E-44FE-8216-0068-A7C377E8D6F5}"/>
              </a:ext>
            </a:extLst>
          </p:cNvPr>
          <p:cNvGrpSpPr/>
          <p:nvPr/>
        </p:nvGrpSpPr>
        <p:grpSpPr>
          <a:xfrm>
            <a:off x="1312464" y="993031"/>
            <a:ext cx="10223670" cy="5266707"/>
            <a:chOff x="1312464" y="993031"/>
            <a:chExt cx="10223670" cy="5266707"/>
          </a:xfrm>
        </p:grpSpPr>
        <p:pic>
          <p:nvPicPr>
            <p:cNvPr id="11" name="그림 10" descr="의류, 의상 디자인, 코스튬, 덮개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7DC7BF34-9C9E-0DA1-DED0-9373358A2B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957"/>
            <a:stretch/>
          </p:blipFill>
          <p:spPr>
            <a:xfrm>
              <a:off x="1312464" y="993031"/>
              <a:ext cx="3905463" cy="5257095"/>
            </a:xfrm>
            <a:prstGeom prst="rect">
              <a:avLst/>
            </a:prstGeom>
          </p:spPr>
        </p:pic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C9CF7A41-F6DE-58F1-18F6-FBBB9C484C31}"/>
                </a:ext>
              </a:extLst>
            </p:cNvPr>
            <p:cNvGrpSpPr/>
            <p:nvPr/>
          </p:nvGrpSpPr>
          <p:grpSpPr>
            <a:xfrm>
              <a:off x="5573190" y="1164436"/>
              <a:ext cx="5962944" cy="872520"/>
              <a:chOff x="5840173" y="961345"/>
              <a:chExt cx="5962944" cy="872520"/>
            </a:xfrm>
          </p:grpSpPr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8DE90420-5A52-88C2-1ABD-25D0D0FEA1EC}"/>
                  </a:ext>
                </a:extLst>
              </p:cNvPr>
              <p:cNvSpPr txBox="1"/>
              <p:nvPr/>
            </p:nvSpPr>
            <p:spPr>
              <a:xfrm>
                <a:off x="5840173" y="961345"/>
                <a:ext cx="3326232" cy="369332"/>
              </a:xfrm>
              <a:prstGeom prst="rect">
                <a:avLst/>
              </a:prstGeom>
              <a:noFill/>
            </p:spPr>
            <p:txBody>
              <a:bodyPr wrap="none" lIns="0" rIns="0" rtlCol="0" anchor="ctr" anchorCtr="0">
                <a:spAutoFit/>
              </a:bodyPr>
              <a:lstStyle/>
              <a:p>
                <a:r>
                  <a:rPr lang="en-US" altLang="ko-KR" dirty="0">
                    <a:solidFill>
                      <a:srgbClr val="D4CFC5"/>
                    </a:solidFill>
                    <a:effectLst/>
                    <a:latin typeface="나눔명조 ExtraBold" panose="02020603020101020101" pitchFamily="18" charset="-127"/>
                    <a:ea typeface="나눔명조 ExtraBold" panose="02020603020101020101" pitchFamily="18" charset="-127"/>
                  </a:rPr>
                  <a:t>“</a:t>
                </a:r>
                <a:r>
                  <a:rPr lang="ko-KR" altLang="en-US" dirty="0">
                    <a:solidFill>
                      <a:srgbClr val="D4CFC5"/>
                    </a:solidFill>
                    <a:latin typeface="나눔명조 ExtraBold" panose="02020603020101020101" pitchFamily="18" charset="-127"/>
                    <a:ea typeface="나눔명조 ExtraBold" panose="02020603020101020101" pitchFamily="18" charset="-127"/>
                  </a:rPr>
                  <a:t>별들이 우리를 인도할 것입니다</a:t>
                </a:r>
                <a:r>
                  <a:rPr lang="en-US" altLang="ko-KR" dirty="0">
                    <a:solidFill>
                      <a:srgbClr val="D4CFC5"/>
                    </a:solidFill>
                    <a:latin typeface="나눔명조 ExtraBold" panose="02020603020101020101" pitchFamily="18" charset="-127"/>
                    <a:ea typeface="나눔명조 ExtraBold" panose="02020603020101020101" pitchFamily="18" charset="-127"/>
                  </a:rPr>
                  <a:t>.</a:t>
                </a:r>
                <a:r>
                  <a:rPr lang="en-US" altLang="ko-KR" dirty="0">
                    <a:solidFill>
                      <a:srgbClr val="D4CFC5"/>
                    </a:solidFill>
                    <a:effectLst/>
                    <a:latin typeface="나눔명조 ExtraBold" panose="02020603020101020101" pitchFamily="18" charset="-127"/>
                    <a:ea typeface="나눔명조 ExtraBold" panose="02020603020101020101" pitchFamily="18" charset="-127"/>
                  </a:rPr>
                  <a:t>”</a:t>
                </a:r>
                <a:endParaRPr lang="ko-KR" altLang="en-US" dirty="0">
                  <a:solidFill>
                    <a:srgbClr val="D4CFC5"/>
                  </a:solidFill>
                  <a:effectLst/>
                  <a:latin typeface="나눔명조 ExtraBold" panose="02020603020101020101" pitchFamily="18" charset="-127"/>
                  <a:ea typeface="나눔명조 ExtraBold" panose="02020603020101020101" pitchFamily="18" charset="-127"/>
                </a:endParaRP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A17668A8-062E-341D-EBCE-94B84A769923}"/>
                  </a:ext>
                </a:extLst>
              </p:cNvPr>
              <p:cNvSpPr txBox="1"/>
              <p:nvPr/>
            </p:nvSpPr>
            <p:spPr>
              <a:xfrm>
                <a:off x="5946691" y="1306477"/>
                <a:ext cx="5856426" cy="527388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아스트로맨서는 연금술과 점성술을 활용하는 클래스입니다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  <a:p>
                <a:pPr>
                  <a:lnSpc>
                    <a:spcPct val="150000"/>
                  </a:lnSpc>
                </a:pP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연금술로 마법진을 형성하고 별자리가 가진 신비로운 힘과 우주의 현상들을 구현하여 적에게 경외와 공포를 선사합니다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 </a:t>
                </a:r>
              </a:p>
            </p:txBody>
          </p: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3F647B6B-F17F-D82E-2E17-41B6BACB65B8}"/>
                </a:ext>
              </a:extLst>
            </p:cNvPr>
            <p:cNvGrpSpPr/>
            <p:nvPr/>
          </p:nvGrpSpPr>
          <p:grpSpPr>
            <a:xfrm>
              <a:off x="5679708" y="2544080"/>
              <a:ext cx="5447004" cy="1379440"/>
              <a:chOff x="5946691" y="1910240"/>
              <a:chExt cx="5447004" cy="1379440"/>
            </a:xfrm>
          </p:grpSpPr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5AACD48-04B9-529F-0E5C-F6EDC10800F5}"/>
                  </a:ext>
                </a:extLst>
              </p:cNvPr>
              <p:cNvSpPr txBox="1"/>
              <p:nvPr/>
            </p:nvSpPr>
            <p:spPr>
              <a:xfrm>
                <a:off x="5946691" y="1910240"/>
                <a:ext cx="1378904" cy="400110"/>
              </a:xfrm>
              <a:prstGeom prst="rect">
                <a:avLst/>
              </a:prstGeom>
              <a:noFill/>
            </p:spPr>
            <p:txBody>
              <a:bodyPr wrap="none" lIns="0" rIns="0" rtlCol="0" anchor="ctr" anchorCtr="0">
                <a:spAutoFit/>
              </a:bodyPr>
              <a:lstStyle/>
              <a:p>
                <a:r>
                  <a:rPr lang="en-US" altLang="ko-KR" sz="2000" b="1" spc="100" dirty="0">
                    <a:solidFill>
                      <a:srgbClr val="D1AB84"/>
                    </a:solidFill>
                    <a:latin typeface="Cinzel" panose="00000500000000000000" pitchFamily="50" charset="0"/>
                    <a:ea typeface="나눔명조 ExtraBold" panose="02020603020101020101" pitchFamily="18" charset="-127"/>
                  </a:rPr>
                  <a:t>IDENTITY</a:t>
                </a:r>
                <a:endParaRPr lang="ko-KR" altLang="en-US" sz="2000" b="1" spc="100" dirty="0">
                  <a:solidFill>
                    <a:srgbClr val="D1AB84"/>
                  </a:solidFill>
                  <a:latin typeface="Cinzel" panose="00000500000000000000" pitchFamily="50" charset="0"/>
                  <a:ea typeface="나눔명조 ExtraBold" panose="02020603020101020101" pitchFamily="18" charset="-127"/>
                </a:endParaRP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15FA069F-28D4-4184-EB6C-A2A0A6B54D4A}"/>
                  </a:ext>
                </a:extLst>
              </p:cNvPr>
              <p:cNvSpPr txBox="1"/>
              <p:nvPr/>
            </p:nvSpPr>
            <p:spPr>
              <a:xfrm>
                <a:off x="5946691" y="2300627"/>
                <a:ext cx="5447004" cy="989053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1000" dirty="0">
                    <a:solidFill>
                      <a:srgbClr val="D1AB84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기록 모드 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아스트로맨서는 게이지를 채운 후 기록 모드에 진입할 수 있습니다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  <a:p>
                <a:pPr>
                  <a:lnSpc>
                    <a:spcPct val="150000"/>
                  </a:lnSpc>
                </a:pP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기록 모드에서는 사용한 스킬의 양상을 기록할 수 있고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, 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기록한 양상에 따라 다른 버프 효과를 얻을 수 있습니다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  <a:p>
                <a:pPr>
                  <a:lnSpc>
                    <a:spcPct val="150000"/>
                  </a:lnSpc>
                </a:pP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만약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같은 양상을 두 번 기록한다면 기록 모드 상태에서만 사용할 수 있는 클러스터 스킬이 활성화 됩니다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endPara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상황에 맞게 양상을 기록하여 다양한 버프 효과들과 클러스터 스킬을 활용한 전략적인 전투를 할 수 있습니다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</p:txBody>
          </p: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4A6F1AD4-2F8C-95B0-102B-A053D896230A}"/>
                </a:ext>
              </a:extLst>
            </p:cNvPr>
            <p:cNvGrpSpPr/>
            <p:nvPr/>
          </p:nvGrpSpPr>
          <p:grpSpPr>
            <a:xfrm>
              <a:off x="5681136" y="4429764"/>
              <a:ext cx="5197270" cy="1829974"/>
              <a:chOff x="5681136" y="4378964"/>
              <a:chExt cx="5197270" cy="1829974"/>
            </a:xfrm>
          </p:grpSpPr>
          <p:cxnSp>
            <p:nvCxnSpPr>
              <p:cNvPr id="9" name="직선 연결선 8">
                <a:extLst>
                  <a:ext uri="{FF2B5EF4-FFF2-40B4-BE49-F238E27FC236}">
                    <a16:creationId xmlns:a16="http://schemas.microsoft.com/office/drawing/2014/main" id="{7B53879D-F45E-5B90-8460-71CBEA6FC5D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42400" y="4943302"/>
                <a:ext cx="0" cy="1265636"/>
              </a:xfrm>
              <a:prstGeom prst="line">
                <a:avLst/>
              </a:prstGeom>
              <a:ln w="3175">
                <a:gradFill flip="none" rotWithShape="1">
                  <a:gsLst>
                    <a:gs pos="25000">
                      <a:srgbClr val="F6F4D2">
                        <a:alpha val="20000"/>
                        <a:lumMod val="20000"/>
                      </a:srgbClr>
                    </a:gs>
                    <a:gs pos="0">
                      <a:srgbClr val="F6F4D2">
                        <a:alpha val="0"/>
                        <a:lumMod val="0"/>
                      </a:srgbClr>
                    </a:gs>
                    <a:gs pos="75000">
                      <a:srgbClr val="F6F4D2">
                        <a:alpha val="20000"/>
                        <a:lumMod val="20000"/>
                      </a:srgbClr>
                    </a:gs>
                    <a:gs pos="50000">
                      <a:srgbClr val="F6F4D2">
                        <a:alpha val="20000"/>
                        <a:lumMod val="30000"/>
                      </a:srgbClr>
                    </a:gs>
                    <a:gs pos="100000">
                      <a:srgbClr val="F6F4D2">
                        <a:alpha val="0"/>
                        <a:lumMod val="0"/>
                      </a:srgbClr>
                    </a:gs>
                  </a:gsLst>
                  <a:lin ang="16200000" scaled="1"/>
                  <a:tileRect/>
                </a:gra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6" name="그룹 25">
                <a:extLst>
                  <a:ext uri="{FF2B5EF4-FFF2-40B4-BE49-F238E27FC236}">
                    <a16:creationId xmlns:a16="http://schemas.microsoft.com/office/drawing/2014/main" id="{65D376DA-1FAA-B8DF-4F70-C3917D010F74}"/>
                  </a:ext>
                </a:extLst>
              </p:cNvPr>
              <p:cNvGrpSpPr/>
              <p:nvPr/>
            </p:nvGrpSpPr>
            <p:grpSpPr>
              <a:xfrm>
                <a:off x="5681136" y="4619510"/>
                <a:ext cx="2040039" cy="1584862"/>
                <a:chOff x="5681136" y="4619510"/>
                <a:chExt cx="2040039" cy="1584862"/>
              </a:xfrm>
            </p:grpSpPr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41954A78-AA86-FA12-97ED-26BF9F87E360}"/>
                    </a:ext>
                  </a:extLst>
                </p:cNvPr>
                <p:cNvSpPr txBox="1"/>
                <p:nvPr/>
              </p:nvSpPr>
              <p:spPr>
                <a:xfrm>
                  <a:off x="6010100" y="5958151"/>
                  <a:ext cx="1382110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000" dirty="0">
                      <a:solidFill>
                        <a:srgbClr val="D1AB84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아이덴티티  </a:t>
                  </a:r>
                  <a:r>
                    <a:rPr lang="en-US" altLang="ko-KR" sz="1000" dirty="0">
                      <a:solidFill>
                        <a:srgbClr val="D1AB84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|  </a:t>
                  </a:r>
                  <a:r>
                    <a:rPr lang="ko-KR" altLang="en-US" sz="1000" dirty="0">
                      <a:solidFill>
                        <a:srgbClr val="D1AB84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기록 모드</a:t>
                  </a:r>
                </a:p>
              </p:txBody>
            </p:sp>
            <p:grpSp>
              <p:nvGrpSpPr>
                <p:cNvPr id="5" name="그룹 4">
                  <a:extLst>
                    <a:ext uri="{FF2B5EF4-FFF2-40B4-BE49-F238E27FC236}">
                      <a16:creationId xmlns:a16="http://schemas.microsoft.com/office/drawing/2014/main" id="{08994D21-88AE-3DC7-8983-36F3A326D04D}"/>
                    </a:ext>
                  </a:extLst>
                </p:cNvPr>
                <p:cNvGrpSpPr/>
                <p:nvPr/>
              </p:nvGrpSpPr>
              <p:grpSpPr>
                <a:xfrm>
                  <a:off x="5681136" y="4619510"/>
                  <a:ext cx="2040039" cy="1224501"/>
                  <a:chOff x="5598428" y="4619510"/>
                  <a:chExt cx="2040039" cy="1224501"/>
                </a:xfrm>
              </p:grpSpPr>
              <p:grpSp>
                <p:nvGrpSpPr>
                  <p:cNvPr id="14" name="그룹 13">
                    <a:extLst>
                      <a:ext uri="{FF2B5EF4-FFF2-40B4-BE49-F238E27FC236}">
                        <a16:creationId xmlns:a16="http://schemas.microsoft.com/office/drawing/2014/main" id="{D3EF9580-64DD-E5C5-1DEE-66DE021F0FD2}"/>
                      </a:ext>
                    </a:extLst>
                  </p:cNvPr>
                  <p:cNvGrpSpPr/>
                  <p:nvPr/>
                </p:nvGrpSpPr>
                <p:grpSpPr>
                  <a:xfrm>
                    <a:off x="5598428" y="4619510"/>
                    <a:ext cx="982354" cy="1224501"/>
                    <a:chOff x="6219996" y="3587196"/>
                    <a:chExt cx="982354" cy="1224501"/>
                  </a:xfrm>
                </p:grpSpPr>
                <p:grpSp>
                  <p:nvGrpSpPr>
                    <p:cNvPr id="30" name="그룹 29">
                      <a:extLst>
                        <a:ext uri="{FF2B5EF4-FFF2-40B4-BE49-F238E27FC236}">
                          <a16:creationId xmlns:a16="http://schemas.microsoft.com/office/drawing/2014/main" id="{00572E54-0EEA-29DF-7241-03D13BB5ED6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19996" y="3788100"/>
                      <a:ext cx="982354" cy="1023597"/>
                      <a:chOff x="7643769" y="832165"/>
                      <a:chExt cx="982354" cy="1023597"/>
                    </a:xfrm>
                  </p:grpSpPr>
                  <p:grpSp>
                    <p:nvGrpSpPr>
                      <p:cNvPr id="32" name="그룹 31">
                        <a:extLst>
                          <a:ext uri="{FF2B5EF4-FFF2-40B4-BE49-F238E27FC236}">
                            <a16:creationId xmlns:a16="http://schemas.microsoft.com/office/drawing/2014/main" id="{B334CA61-6B74-E8F5-0B5C-4164FA824F1C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725807" y="941967"/>
                        <a:ext cx="818278" cy="803993"/>
                        <a:chOff x="7206432" y="947480"/>
                        <a:chExt cx="818278" cy="803993"/>
                      </a:xfrm>
                    </p:grpSpPr>
                    <p:pic>
                      <p:nvPicPr>
                        <p:cNvPr id="38" name="Picture 2">
                          <a:extLst>
                            <a:ext uri="{FF2B5EF4-FFF2-40B4-BE49-F238E27FC236}">
                              <a16:creationId xmlns:a16="http://schemas.microsoft.com/office/drawing/2014/main" id="{63AB1FE2-FB60-31D8-CCFA-2C227DC4458B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4">
                          <a:clrChange>
                            <a:clrFrom>
                              <a:srgbClr val="FFFFFF"/>
                            </a:clrFrom>
                            <a:clrTo>
                              <a:srgbClr val="FFFFFF">
                                <a:alpha val="0"/>
                              </a:srgbClr>
                            </a:clrTo>
                          </a:clrChange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5">
                                  <a14:imgEffect>
                                    <a14:backgroundRemoval t="3298" b="93286" l="9783" r="91033">
                                      <a14:foregroundMark x1="17002" y1="66866" x2="16033" y2="69258"/>
                                      <a14:foregroundMark x1="19158" y1="44287" x2="19079" y2="48282"/>
                                      <a14:foregroundMark x1="15082" y1="45230" x2="9783" y2="60188"/>
                                      <a14:foregroundMark x1="30336" y1="84473" x2="32337" y2="90577"/>
                                      <a14:foregroundMark x1="18207" y1="47468" x2="18633" y2="48768"/>
                                      <a14:foregroundMark x1="85352" y1="64167" x2="86141" y2="66549"/>
                                      <a14:foregroundMark x1="77717" y1="41107" x2="78543" y2="43602"/>
                                      <a14:foregroundMark x1="84511" y1="50177" x2="87995" y2="63721"/>
                                      <a14:foregroundMark x1="89266" y1="56066" x2="88881" y2="63499"/>
                                      <a14:foregroundMark x1="85259" y1="73278" x2="75679" y2="84688"/>
                                      <a14:foregroundMark x1="88043" y1="66313" x2="87228" y2="69022"/>
                                      <a14:foregroundMark x1="88043" y1="69729" x2="87636" y2="71614"/>
                                      <a14:foregroundMark x1="87772" y1="69611" x2="86413" y2="71849"/>
                                      <a14:foregroundMark x1="46875" y1="93286" x2="46875" y2="93286"/>
                                      <a14:foregroundMark x1="51223" y1="29682" x2="53804" y2="30389"/>
                                      <a14:foregroundMark x1="60326" y1="31213" x2="58696" y2="31567"/>
                                      <a14:backgroundMark x1="46603" y1="8245" x2="47283" y2="7303"/>
                                      <a14:backgroundMark x1="47690" y1="7303" x2="45788" y2="12485"/>
                                      <a14:backgroundMark x1="43750" y1="8363" x2="43614" y2="10836"/>
                                      <a14:backgroundMark x1="44565" y1="8598" x2="50679" y2="9776"/>
                                      <a14:backgroundMark x1="52582" y1="8716" x2="57065" y2="11190"/>
                                      <a14:backgroundMark x1="52038" y1="8834" x2="52174" y2="12956"/>
                                      <a14:backgroundMark x1="52989" y1="7420" x2="56250" y2="7656"/>
                                      <a14:backgroundMark x1="53940" y1="5771" x2="56250" y2="9305"/>
                                      <a14:backgroundMark x1="45109" y1="2709" x2="38315" y2="6007"/>
                                      <a14:backgroundMark x1="87658" y1="72372" x2="87228" y2="73734"/>
                                      <a14:backgroundMark x1="88619" y1="69330" x2="88471" y2="69798"/>
                                      <a14:backgroundMark x1="90353" y1="63840" x2="89472" y2="66630"/>
                                      <a14:backgroundMark x1="86957" y1="76443" x2="89266" y2="73734"/>
                                      <a14:backgroundMark x1="91848" y1="60777" x2="90489" y2="68080"/>
                                      <a14:backgroundMark x1="65897" y1="353" x2="41168" y2="11425"/>
                                      <a14:backgroundMark x1="38723" y1="2827" x2="40217" y2="13310"/>
                                      <a14:backgroundMark x1="48098" y1="2002" x2="38043" y2="11661"/>
                                      <a14:backgroundMark x1="39402" y1="7892" x2="68207" y2="5300"/>
                                      <a14:backgroundMark x1="45924" y1="2591" x2="64130" y2="7067"/>
                                      <a14:backgroundMark x1="46603" y1="2827" x2="64130" y2="10954"/>
                                      <a14:backgroundMark x1="37772" y1="9069" x2="63995" y2="16372"/>
                                      <a14:backgroundMark x1="35326" y1="15783" x2="63043" y2="14959"/>
                                      <a14:backgroundMark x1="39946" y1="18021" x2="67120" y2="19081"/>
                                      <a14:backgroundMark x1="49728" y1="20141" x2="59647" y2="19670"/>
                                      <a14:backgroundMark x1="46196" y1="22615" x2="60054" y2="19906"/>
                                      <a14:backgroundMark x1="44293" y1="21437" x2="63723" y2="19552"/>
                                      <a14:backgroundMark x1="43478" y1="21555" x2="56929" y2="21790"/>
                                      <a14:backgroundMark x1="56929" y1="13310" x2="50543" y2="23675"/>
                                      <a14:backgroundMark x1="49592" y1="47585" x2="38179" y2="71614"/>
                                      <a14:backgroundMark x1="52446" y1="39929" x2="49321" y2="68669"/>
                                      <a14:backgroundMark x1="25000" y1="52650" x2="65082" y2="54064"/>
                                      <a14:backgroundMark x1="26223" y1="54299" x2="55707" y2="51826"/>
                                      <a14:backgroundMark x1="26902" y1="56655" x2="64946" y2="57479"/>
                                      <a14:backgroundMark x1="30978" y1="61013" x2="68750" y2="58422"/>
                                      <a14:backgroundMark x1="28397" y1="63015" x2="69022" y2="60542"/>
                                      <a14:backgroundMark x1="24321" y1="59953" x2="70380" y2="62898"/>
                                      <a14:backgroundMark x1="43478" y1="50177" x2="45380" y2="73498"/>
                                      <a14:backgroundMark x1="26223" y1="53475" x2="32745" y2="76443"/>
                                      <a14:backgroundMark x1="30027" y1="57479" x2="45380" y2="80801"/>
                                      <a14:backgroundMark x1="17799" y1="57244" x2="26902" y2="76561"/>
                                      <a14:backgroundMark x1="20245" y1="58893" x2="36277" y2="74676"/>
                                      <a14:backgroundMark x1="20652" y1="57479" x2="28804" y2="74558"/>
                                      <a14:backgroundMark x1="18478" y1="58657" x2="25543" y2="73027"/>
                                      <a14:backgroundMark x1="25951" y1="52886" x2="37092" y2="73852"/>
                                      <a14:backgroundMark x1="34375" y1="47468" x2="40353" y2="62898"/>
                                      <a14:backgroundMark x1="36277" y1="42403" x2="41576" y2="61366"/>
                                      <a14:backgroundMark x1="44973" y1="41578" x2="34647" y2="54770"/>
                                      <a14:backgroundMark x1="34375" y1="43934" x2="56250" y2="38869"/>
                                      <a14:backgroundMark x1="43071" y1="39458" x2="54348" y2="41225"/>
                                      <a14:backgroundMark x1="44022" y1="37809" x2="59375" y2="38869"/>
                                      <a14:backgroundMark x1="48098" y1="37809" x2="64130" y2="42049"/>
                                      <a14:backgroundMark x1="64130" y1="42049" x2="73098" y2="49941"/>
                                      <a14:backgroundMark x1="67527" y1="45347" x2="73777" y2="57008"/>
                                      <a14:backgroundMark x1="73505" y1="51237" x2="73370" y2="64547"/>
                                      <a14:backgroundMark x1="63723" y1="46172" x2="61957" y2="62662"/>
                                      <a14:backgroundMark x1="68478" y1="51826" x2="68207" y2="66549"/>
                                      <a14:backgroundMark x1="66848" y1="49706" x2="71196" y2="64900"/>
                                      <a14:backgroundMark x1="73777" y1="56419" x2="74457" y2="71143"/>
                                      <a14:backgroundMark x1="74049" y1="61955" x2="66168" y2="72203"/>
                                      <a14:backgroundMark x1="69293" y1="68080" x2="55707" y2="79505"/>
                                      <a14:backgroundMark x1="69429" y1="71849" x2="57473" y2="81154"/>
                                      <a14:backgroundMark x1="67120" y1="75147" x2="47418" y2="83628"/>
                                      <a14:backgroundMark x1="68071" y1="66784" x2="50543" y2="75383"/>
                                      <a14:backgroundMark x1="44293" y1="36985" x2="42120" y2="36985"/>
                                      <a14:backgroundMark x1="30299" y1="44523" x2="20652" y2="59953"/>
                                      <a14:backgroundMark x1="25000" y1="45819" x2="20924" y2="55948"/>
                                      <a14:backgroundMark x1="20245" y1="49706" x2="17799" y2="60306"/>
                                      <a14:backgroundMark x1="19429" y1="56419" x2="19429" y2="67845"/>
                                      <a14:backgroundMark x1="18071" y1="63722" x2="20924" y2="70082"/>
                                      <a14:backgroundMark x1="24592" y1="71967" x2="35326" y2="83628"/>
                                      <a14:backgroundMark x1="27174" y1="79034" x2="44429" y2="84923"/>
                                      <a14:backgroundMark x1="26495" y1="77856" x2="33424" y2="84452"/>
                                      <a14:backgroundMark x1="21875" y1="61955" x2="23777" y2="71849"/>
                                      <a14:backgroundMark x1="19973" y1="63486" x2="20652" y2="72438"/>
                                      <a14:backgroundMark x1="18750" y1="65135" x2="19701" y2="68316"/>
                                      <a14:backgroundMark x1="21467" y1="57244" x2="30027" y2="42874"/>
                                      <a14:backgroundMark x1="19701" y1="51237" x2="33424" y2="41814"/>
                                      <a14:backgroundMark x1="29755" y1="44287" x2="23098" y2="51001"/>
                                      <a14:backgroundMark x1="26902" y1="45583" x2="23098" y2="49941"/>
                                      <a14:backgroundMark x1="28668" y1="44759" x2="18342" y2="51826"/>
                                      <a14:backgroundMark x1="26766" y1="43110" x2="17799" y2="52886"/>
                                      <a14:backgroundMark x1="35054" y1="36985" x2="54076" y2="31567"/>
                                      <a14:backgroundMark x1="45652" y1="34158" x2="65082" y2="34982"/>
                                      <a14:backgroundMark x1="50000" y1="33451" x2="59375" y2="38869"/>
                                      <a14:backgroundMark x1="63043" y1="37220" x2="75000" y2="47468"/>
                                      <a14:backgroundMark x1="66848" y1="38516" x2="75408" y2="46172"/>
                                      <a14:backgroundMark x1="66304" y1="38869" x2="77582" y2="55595"/>
                                      <a14:backgroundMark x1="76223" y1="46643" x2="80571" y2="60306"/>
                                      <a14:backgroundMark x1="77446" y1="47821" x2="79620" y2="61955"/>
                                      <a14:backgroundMark x1="82201" y1="53239" x2="80027" y2="65371"/>
                                      <a14:backgroundMark x1="81522" y1="67020" x2="75272" y2="75147"/>
                                      <a14:backgroundMark x1="77446" y1="70318" x2="67527" y2="81390"/>
                                      <a14:backgroundMark x1="74049" y1="77621" x2="60054" y2="85395"/>
                                      <a14:backgroundMark x1="59918" y1="84452" x2="43750" y2="85512"/>
                                      <a14:backgroundMark x1="44973" y1="85395" x2="58832" y2="85395"/>
                                      <a14:backgroundMark x1="50272" y1="86808" x2="44022" y2="86337"/>
                                      <a14:backgroundMark x1="43071" y1="85984" x2="53397" y2="85984"/>
                                      <a14:backgroundMark x1="79348" y1="47821" x2="81658" y2="59482"/>
                                      <a14:backgroundMark x1="75951" y1="43463" x2="79755" y2="51001"/>
                                      <a14:backgroundMark x1="78397" y1="46996" x2="80707" y2="56655"/>
                                      <a14:backgroundMark x1="80571" y1="58893" x2="81250" y2="62191"/>
                                      <a14:backgroundMark x1="83832" y1="58657" x2="83152" y2="63840"/>
                                      <a14:backgroundMark x1="82745" y1="57833" x2="82201" y2="66196"/>
                                      <a14:backgroundMark x1="84103" y1="59717" x2="82745" y2="65135"/>
                                      <a14:backgroundMark x1="45924" y1="33098" x2="68071" y2="38045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8741" t="24894" r="8693" b="4778"/>
                        <a:stretch/>
                      </p:blipFill>
                      <p:spPr bwMode="auto">
                        <a:xfrm>
                          <a:off x="7206432" y="947480"/>
                          <a:ext cx="818278" cy="803993"/>
                        </a:xfrm>
                        <a:prstGeom prst="ellipse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sp>
                      <p:nvSpPr>
                        <p:cNvPr id="39" name="타원 38">
                          <a:extLst>
                            <a:ext uri="{FF2B5EF4-FFF2-40B4-BE49-F238E27FC236}">
                              <a16:creationId xmlns:a16="http://schemas.microsoft.com/office/drawing/2014/main" id="{5F7DAB80-1D7E-E55B-3D86-79EDA7A4E620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7259215" y="982847"/>
                          <a:ext cx="722235" cy="722235"/>
                        </a:xfrm>
                        <a:prstGeom prst="ellipse">
                          <a:avLst/>
                        </a:prstGeom>
                        <a:gradFill flip="none" rotWithShape="1">
                          <a:gsLst>
                            <a:gs pos="0">
                              <a:schemeClr val="accent1">
                                <a:lumMod val="5000"/>
                                <a:lumOff val="95000"/>
                              </a:schemeClr>
                            </a:gs>
                            <a:gs pos="29000">
                              <a:schemeClr val="bg1">
                                <a:lumMod val="95000"/>
                              </a:schemeClr>
                            </a:gs>
                            <a:gs pos="47000">
                              <a:schemeClr val="bg1">
                                <a:lumMod val="85000"/>
                              </a:schemeClr>
                            </a:gs>
                            <a:gs pos="61000">
                              <a:schemeClr val="bg1">
                                <a:lumMod val="75000"/>
                              </a:schemeClr>
                            </a:gs>
                            <a:gs pos="82000">
                              <a:schemeClr val="bg1">
                                <a:lumMod val="65000"/>
                              </a:schemeClr>
                            </a:gs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</a:gsLst>
                          <a:path path="circle">
                            <a:fillToRect r="100000" b="100000"/>
                          </a:path>
                          <a:tileRect l="-100000" t="-100000"/>
                        </a:gra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</p:grpSp>
                  <p:grpSp>
                    <p:nvGrpSpPr>
                      <p:cNvPr id="33" name="그룹 32">
                        <a:extLst>
                          <a:ext uri="{FF2B5EF4-FFF2-40B4-BE49-F238E27FC236}">
                            <a16:creationId xmlns:a16="http://schemas.microsoft.com/office/drawing/2014/main" id="{322049E2-E74D-7F2D-2748-A78E9B0E8A6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643769" y="832165"/>
                        <a:ext cx="982354" cy="1023597"/>
                        <a:chOff x="8119321" y="827322"/>
                        <a:chExt cx="982354" cy="1023597"/>
                      </a:xfrm>
                    </p:grpSpPr>
                    <p:sp>
                      <p:nvSpPr>
                        <p:cNvPr id="34" name="타원 33">
                          <a:extLst>
                            <a:ext uri="{FF2B5EF4-FFF2-40B4-BE49-F238E27FC236}">
                              <a16:creationId xmlns:a16="http://schemas.microsoft.com/office/drawing/2014/main" id="{E726C2C3-C876-7662-B0C8-8C9FBEA56E7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340479" y="1077307"/>
                          <a:ext cx="530513" cy="530513"/>
                        </a:xfrm>
                        <a:prstGeom prst="ellipse">
                          <a:avLst/>
                        </a:prstGeom>
                        <a:solidFill>
                          <a:schemeClr val="tx1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grpSp>
                      <p:nvGrpSpPr>
                        <p:cNvPr id="35" name="그룹 34">
                          <a:extLst>
                            <a:ext uri="{FF2B5EF4-FFF2-40B4-BE49-F238E27FC236}">
                              <a16:creationId xmlns:a16="http://schemas.microsoft.com/office/drawing/2014/main" id="{965025E5-0C1A-3287-40F3-4963F9DE28DE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119321" y="827322"/>
                          <a:ext cx="982354" cy="1023597"/>
                          <a:chOff x="6319787" y="1089348"/>
                          <a:chExt cx="821601" cy="856095"/>
                        </a:xfrm>
                      </p:grpSpPr>
                      <p:pic>
                        <p:nvPicPr>
                          <p:cNvPr id="36" name="Picture 6">
                            <a:extLst>
                              <a:ext uri="{FF2B5EF4-FFF2-40B4-BE49-F238E27FC236}">
                                <a16:creationId xmlns:a16="http://schemas.microsoft.com/office/drawing/2014/main" id="{9C3B47AA-7148-BACD-F1D8-59CF07AFD3D7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 rotWithShape="1">
                          <a:blip r:embed="rId6">
                            <a:clrChange>
                              <a:clrFrom>
                                <a:srgbClr val="FDFDFD"/>
                              </a:clrFrom>
                              <a:clrTo>
                                <a:srgbClr val="FDFDFD">
                                  <a:alpha val="0"/>
                                </a:srgbClr>
                              </a:clrTo>
                            </a:clrChange>
                            <a:duotone>
                              <a:schemeClr val="accent4">
                                <a:shade val="45000"/>
                                <a:satMod val="135000"/>
                              </a:schemeClr>
                              <a:prstClr val="white"/>
                            </a:duotone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19160" t="17987" r="18885" b="17456"/>
                          <a:stretch/>
                        </p:blipFill>
                        <p:spPr bwMode="auto">
                          <a:xfrm>
                            <a:off x="6319787" y="1089348"/>
                            <a:ext cx="821601" cy="856095"/>
                          </a:xfrm>
                          <a:prstGeom prst="ellipse">
                            <a:avLst/>
                          </a:prstGeom>
                          <a:noFill/>
                          <a:effectLst>
                            <a:glow rad="38100">
                              <a:srgbClr val="F6F4D2"/>
                            </a:glow>
                          </a:effectLst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37" name="Picture 2">
                            <a:extLst>
                              <a:ext uri="{FF2B5EF4-FFF2-40B4-BE49-F238E27FC236}">
                                <a16:creationId xmlns:a16="http://schemas.microsoft.com/office/drawing/2014/main" id="{1861BB8E-4A8F-C139-18B0-5494D69A1E57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 rotWithShape="1">
                          <a:blip r:embed="rId7">
                            <a:clrChange>
                              <a:clrFrom>
                                <a:srgbClr val="37446E"/>
                              </a:clrFrom>
                              <a:clrTo>
                                <a:srgbClr val="37446E">
                                  <a:alpha val="0"/>
                                </a:srgbClr>
                              </a:clrTo>
                            </a:clrChange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29399" t="39848" r="30518" b="37778"/>
                          <a:stretch/>
                        </p:blipFill>
                        <p:spPr bwMode="auto">
                          <a:xfrm>
                            <a:off x="6404144" y="1201321"/>
                            <a:ext cx="640936" cy="635768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</p:grpSp>
                </p:grpSp>
                <p:sp>
                  <p:nvSpPr>
                    <p:cNvPr id="31" name="TextBox 30">
                      <a:extLst>
                        <a:ext uri="{FF2B5EF4-FFF2-40B4-BE49-F238E27FC236}">
                          <a16:creationId xmlns:a16="http://schemas.microsoft.com/office/drawing/2014/main" id="{F18D2A27-C9AD-EF28-0B00-B13FBD597CD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485150" y="3587196"/>
                      <a:ext cx="452047" cy="163378"/>
                    </a:xfrm>
                    <a:prstGeom prst="rect">
                      <a:avLst/>
                    </a:prstGeom>
                  </p:spPr>
                  <p:txBody>
                    <a:bodyPr wrap="none" lIns="0" tIns="0" rIns="0" bIns="0" rtlCol="0" anchor="ctr">
                      <a:spAutoFit/>
                    </a:bodyPr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[</a:t>
                      </a:r>
                      <a:r>
                        <a:rPr lang="ko-KR" altLang="en-US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기본 외형</a:t>
                      </a:r>
                      <a:r>
                        <a:rPr lang="en-US" altLang="ko-KR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]</a:t>
                      </a:r>
                    </a:p>
                  </p:txBody>
                </p:sp>
              </p:grpSp>
              <p:grpSp>
                <p:nvGrpSpPr>
                  <p:cNvPr id="15" name="그룹 14">
                    <a:extLst>
                      <a:ext uri="{FF2B5EF4-FFF2-40B4-BE49-F238E27FC236}">
                        <a16:creationId xmlns:a16="http://schemas.microsoft.com/office/drawing/2014/main" id="{59808922-82EA-7151-C5AA-954254365528}"/>
                      </a:ext>
                    </a:extLst>
                  </p:cNvPr>
                  <p:cNvGrpSpPr/>
                  <p:nvPr/>
                </p:nvGrpSpPr>
                <p:grpSpPr>
                  <a:xfrm>
                    <a:off x="6820189" y="4619510"/>
                    <a:ext cx="818278" cy="1131033"/>
                    <a:chOff x="7438512" y="3487299"/>
                    <a:chExt cx="818278" cy="1131033"/>
                  </a:xfrm>
                </p:grpSpPr>
                <p:sp>
                  <p:nvSpPr>
                    <p:cNvPr id="17" name="TextBox 16">
                      <a:extLst>
                        <a:ext uri="{FF2B5EF4-FFF2-40B4-BE49-F238E27FC236}">
                          <a16:creationId xmlns:a16="http://schemas.microsoft.com/office/drawing/2014/main" id="{98A31C28-08C3-3864-24D6-67011E550A0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496594" y="3487299"/>
                      <a:ext cx="702115" cy="163378"/>
                    </a:xfrm>
                    <a:prstGeom prst="rect">
                      <a:avLst/>
                    </a:prstGeom>
                  </p:spPr>
                  <p:txBody>
                    <a:bodyPr wrap="none" lIns="0" tIns="0" rIns="0" bIns="0" rtlCol="0" anchor="ctr">
                      <a:spAutoFit/>
                    </a:bodyPr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[‘</a:t>
                      </a:r>
                      <a:r>
                        <a:rPr lang="ko-KR" altLang="en-US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기록 모드</a:t>
                      </a:r>
                      <a:r>
                        <a:rPr lang="en-US" altLang="ko-KR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’ </a:t>
                      </a:r>
                      <a:r>
                        <a:rPr lang="ko-KR" altLang="en-US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외형</a:t>
                      </a:r>
                      <a:r>
                        <a:rPr lang="en-US" altLang="ko-KR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]</a:t>
                      </a:r>
                    </a:p>
                  </p:txBody>
                </p:sp>
                <p:grpSp>
                  <p:nvGrpSpPr>
                    <p:cNvPr id="18" name="그룹 17">
                      <a:extLst>
                        <a:ext uri="{FF2B5EF4-FFF2-40B4-BE49-F238E27FC236}">
                          <a16:creationId xmlns:a16="http://schemas.microsoft.com/office/drawing/2014/main" id="{F57A1B19-8253-5EE6-7407-CF7313F17EC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38512" y="3814339"/>
                      <a:ext cx="818278" cy="803993"/>
                      <a:chOff x="7438512" y="3814339"/>
                      <a:chExt cx="818278" cy="803993"/>
                    </a:xfrm>
                  </p:grpSpPr>
                  <p:pic>
                    <p:nvPicPr>
                      <p:cNvPr id="19" name="Picture 2">
                        <a:extLst>
                          <a:ext uri="{FF2B5EF4-FFF2-40B4-BE49-F238E27FC236}">
                            <a16:creationId xmlns:a16="http://schemas.microsoft.com/office/drawing/2014/main" id="{50418B90-2DD8-02CC-EAA8-8AF63C74296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4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5">
                                <a14:imgEffect>
                                  <a14:backgroundRemoval t="3298" b="93286" l="9783" r="91033">
                                    <a14:foregroundMark x1="17002" y1="66866" x2="16033" y2="69258"/>
                                    <a14:foregroundMark x1="19158" y1="44287" x2="19079" y2="48282"/>
                                    <a14:foregroundMark x1="15082" y1="45230" x2="9783" y2="60188"/>
                                    <a14:foregroundMark x1="30336" y1="84473" x2="32337" y2="90577"/>
                                    <a14:foregroundMark x1="18207" y1="47468" x2="18633" y2="48768"/>
                                    <a14:foregroundMark x1="85352" y1="64167" x2="86141" y2="66549"/>
                                    <a14:foregroundMark x1="77717" y1="41107" x2="78543" y2="43602"/>
                                    <a14:foregroundMark x1="84511" y1="50177" x2="87995" y2="63721"/>
                                    <a14:foregroundMark x1="89266" y1="56066" x2="88881" y2="63499"/>
                                    <a14:foregroundMark x1="85259" y1="73278" x2="75679" y2="84688"/>
                                    <a14:foregroundMark x1="88043" y1="66313" x2="87228" y2="69022"/>
                                    <a14:foregroundMark x1="88043" y1="69729" x2="87636" y2="71614"/>
                                    <a14:foregroundMark x1="87772" y1="69611" x2="86413" y2="71849"/>
                                    <a14:foregroundMark x1="46875" y1="93286" x2="46875" y2="93286"/>
                                    <a14:foregroundMark x1="51223" y1="29682" x2="53804" y2="30389"/>
                                    <a14:foregroundMark x1="60326" y1="31213" x2="58696" y2="31567"/>
                                    <a14:backgroundMark x1="46603" y1="8245" x2="47283" y2="7303"/>
                                    <a14:backgroundMark x1="47690" y1="7303" x2="45788" y2="12485"/>
                                    <a14:backgroundMark x1="43750" y1="8363" x2="43614" y2="10836"/>
                                    <a14:backgroundMark x1="44565" y1="8598" x2="50679" y2="9776"/>
                                    <a14:backgroundMark x1="52582" y1="8716" x2="57065" y2="11190"/>
                                    <a14:backgroundMark x1="52038" y1="8834" x2="52174" y2="12956"/>
                                    <a14:backgroundMark x1="52989" y1="7420" x2="56250" y2="7656"/>
                                    <a14:backgroundMark x1="53940" y1="5771" x2="56250" y2="9305"/>
                                    <a14:backgroundMark x1="45109" y1="2709" x2="38315" y2="6007"/>
                                    <a14:backgroundMark x1="87658" y1="72372" x2="87228" y2="73734"/>
                                    <a14:backgroundMark x1="88619" y1="69330" x2="88471" y2="69798"/>
                                    <a14:backgroundMark x1="90353" y1="63840" x2="89472" y2="66630"/>
                                    <a14:backgroundMark x1="86957" y1="76443" x2="89266" y2="73734"/>
                                    <a14:backgroundMark x1="91848" y1="60777" x2="90489" y2="68080"/>
                                    <a14:backgroundMark x1="65897" y1="353" x2="41168" y2="11425"/>
                                    <a14:backgroundMark x1="38723" y1="2827" x2="40217" y2="13310"/>
                                    <a14:backgroundMark x1="48098" y1="2002" x2="38043" y2="11661"/>
                                    <a14:backgroundMark x1="39402" y1="7892" x2="68207" y2="5300"/>
                                    <a14:backgroundMark x1="45924" y1="2591" x2="64130" y2="7067"/>
                                    <a14:backgroundMark x1="46603" y1="2827" x2="64130" y2="10954"/>
                                    <a14:backgroundMark x1="37772" y1="9069" x2="63995" y2="16372"/>
                                    <a14:backgroundMark x1="35326" y1="15783" x2="63043" y2="14959"/>
                                    <a14:backgroundMark x1="39946" y1="18021" x2="67120" y2="19081"/>
                                    <a14:backgroundMark x1="49728" y1="20141" x2="59647" y2="19670"/>
                                    <a14:backgroundMark x1="46196" y1="22615" x2="60054" y2="19906"/>
                                    <a14:backgroundMark x1="44293" y1="21437" x2="63723" y2="19552"/>
                                    <a14:backgroundMark x1="43478" y1="21555" x2="56929" y2="21790"/>
                                    <a14:backgroundMark x1="56929" y1="13310" x2="50543" y2="23675"/>
                                    <a14:backgroundMark x1="49592" y1="47585" x2="38179" y2="71614"/>
                                    <a14:backgroundMark x1="52446" y1="39929" x2="49321" y2="68669"/>
                                    <a14:backgroundMark x1="25000" y1="52650" x2="65082" y2="54064"/>
                                    <a14:backgroundMark x1="26223" y1="54299" x2="55707" y2="51826"/>
                                    <a14:backgroundMark x1="26902" y1="56655" x2="64946" y2="57479"/>
                                    <a14:backgroundMark x1="30978" y1="61013" x2="68750" y2="58422"/>
                                    <a14:backgroundMark x1="28397" y1="63015" x2="69022" y2="60542"/>
                                    <a14:backgroundMark x1="24321" y1="59953" x2="70380" y2="62898"/>
                                    <a14:backgroundMark x1="43478" y1="50177" x2="45380" y2="73498"/>
                                    <a14:backgroundMark x1="26223" y1="53475" x2="32745" y2="76443"/>
                                    <a14:backgroundMark x1="30027" y1="57479" x2="45380" y2="80801"/>
                                    <a14:backgroundMark x1="17799" y1="57244" x2="26902" y2="76561"/>
                                    <a14:backgroundMark x1="20245" y1="58893" x2="36277" y2="74676"/>
                                    <a14:backgroundMark x1="20652" y1="57479" x2="28804" y2="74558"/>
                                    <a14:backgroundMark x1="18478" y1="58657" x2="25543" y2="73027"/>
                                    <a14:backgroundMark x1="25951" y1="52886" x2="37092" y2="73852"/>
                                    <a14:backgroundMark x1="34375" y1="47468" x2="40353" y2="62898"/>
                                    <a14:backgroundMark x1="36277" y1="42403" x2="41576" y2="61366"/>
                                    <a14:backgroundMark x1="44973" y1="41578" x2="34647" y2="54770"/>
                                    <a14:backgroundMark x1="34375" y1="43934" x2="56250" y2="38869"/>
                                    <a14:backgroundMark x1="43071" y1="39458" x2="54348" y2="41225"/>
                                    <a14:backgroundMark x1="44022" y1="37809" x2="59375" y2="38869"/>
                                    <a14:backgroundMark x1="48098" y1="37809" x2="64130" y2="42049"/>
                                    <a14:backgroundMark x1="64130" y1="42049" x2="73098" y2="49941"/>
                                    <a14:backgroundMark x1="67527" y1="45347" x2="73777" y2="57008"/>
                                    <a14:backgroundMark x1="73505" y1="51237" x2="73370" y2="64547"/>
                                    <a14:backgroundMark x1="63723" y1="46172" x2="61957" y2="62662"/>
                                    <a14:backgroundMark x1="68478" y1="51826" x2="68207" y2="66549"/>
                                    <a14:backgroundMark x1="66848" y1="49706" x2="71196" y2="64900"/>
                                    <a14:backgroundMark x1="73777" y1="56419" x2="74457" y2="71143"/>
                                    <a14:backgroundMark x1="74049" y1="61955" x2="66168" y2="72203"/>
                                    <a14:backgroundMark x1="69293" y1="68080" x2="55707" y2="79505"/>
                                    <a14:backgroundMark x1="69429" y1="71849" x2="57473" y2="81154"/>
                                    <a14:backgroundMark x1="67120" y1="75147" x2="47418" y2="83628"/>
                                    <a14:backgroundMark x1="68071" y1="66784" x2="50543" y2="75383"/>
                                    <a14:backgroundMark x1="44293" y1="36985" x2="42120" y2="36985"/>
                                    <a14:backgroundMark x1="30299" y1="44523" x2="20652" y2="59953"/>
                                    <a14:backgroundMark x1="25000" y1="45819" x2="20924" y2="55948"/>
                                    <a14:backgroundMark x1="20245" y1="49706" x2="17799" y2="60306"/>
                                    <a14:backgroundMark x1="19429" y1="56419" x2="19429" y2="67845"/>
                                    <a14:backgroundMark x1="18071" y1="63722" x2="20924" y2="70082"/>
                                    <a14:backgroundMark x1="24592" y1="71967" x2="35326" y2="83628"/>
                                    <a14:backgroundMark x1="27174" y1="79034" x2="44429" y2="84923"/>
                                    <a14:backgroundMark x1="26495" y1="77856" x2="33424" y2="84452"/>
                                    <a14:backgroundMark x1="21875" y1="61955" x2="23777" y2="71849"/>
                                    <a14:backgroundMark x1="19973" y1="63486" x2="20652" y2="72438"/>
                                    <a14:backgroundMark x1="18750" y1="65135" x2="19701" y2="68316"/>
                                    <a14:backgroundMark x1="21467" y1="57244" x2="30027" y2="42874"/>
                                    <a14:backgroundMark x1="19701" y1="51237" x2="33424" y2="41814"/>
                                    <a14:backgroundMark x1="29755" y1="44287" x2="23098" y2="51001"/>
                                    <a14:backgroundMark x1="26902" y1="45583" x2="23098" y2="49941"/>
                                    <a14:backgroundMark x1="28668" y1="44759" x2="18342" y2="51826"/>
                                    <a14:backgroundMark x1="26766" y1="43110" x2="17799" y2="52886"/>
                                    <a14:backgroundMark x1="35054" y1="36985" x2="54076" y2="31567"/>
                                    <a14:backgroundMark x1="45652" y1="34158" x2="65082" y2="34982"/>
                                    <a14:backgroundMark x1="50000" y1="33451" x2="59375" y2="38869"/>
                                    <a14:backgroundMark x1="63043" y1="37220" x2="75000" y2="47468"/>
                                    <a14:backgroundMark x1="66848" y1="38516" x2="75408" y2="46172"/>
                                    <a14:backgroundMark x1="66304" y1="38869" x2="77582" y2="55595"/>
                                    <a14:backgroundMark x1="76223" y1="46643" x2="80571" y2="60306"/>
                                    <a14:backgroundMark x1="77446" y1="47821" x2="79620" y2="61955"/>
                                    <a14:backgroundMark x1="82201" y1="53239" x2="80027" y2="65371"/>
                                    <a14:backgroundMark x1="81522" y1="67020" x2="75272" y2="75147"/>
                                    <a14:backgroundMark x1="77446" y1="70318" x2="67527" y2="81390"/>
                                    <a14:backgroundMark x1="74049" y1="77621" x2="60054" y2="85395"/>
                                    <a14:backgroundMark x1="59918" y1="84452" x2="43750" y2="85512"/>
                                    <a14:backgroundMark x1="44973" y1="85395" x2="58832" y2="85395"/>
                                    <a14:backgroundMark x1="50272" y1="86808" x2="44022" y2="86337"/>
                                    <a14:backgroundMark x1="43071" y1="85984" x2="53397" y2="85984"/>
                                    <a14:backgroundMark x1="79348" y1="47821" x2="81658" y2="59482"/>
                                    <a14:backgroundMark x1="75951" y1="43463" x2="79755" y2="51001"/>
                                    <a14:backgroundMark x1="78397" y1="46996" x2="80707" y2="56655"/>
                                    <a14:backgroundMark x1="80571" y1="58893" x2="81250" y2="62191"/>
                                    <a14:backgroundMark x1="83832" y1="58657" x2="83152" y2="63840"/>
                                    <a14:backgroundMark x1="82745" y1="57833" x2="82201" y2="66196"/>
                                    <a14:backgroundMark x1="84103" y1="59717" x2="82745" y2="65135"/>
                                    <a14:backgroundMark x1="45924" y1="33098" x2="68071" y2="38045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8741" t="24894" r="8693" b="4778"/>
                      <a:stretch/>
                    </p:blipFill>
                    <p:spPr bwMode="auto">
                      <a:xfrm>
                        <a:off x="7438512" y="3814339"/>
                        <a:ext cx="818278" cy="803993"/>
                      </a:xfrm>
                      <a:prstGeom prst="ellipse">
                        <a:avLst/>
                      </a:prstGeom>
                      <a:noFill/>
                      <a:effectLst>
                        <a:softEdge rad="0"/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sp>
                    <p:nvSpPr>
                      <p:cNvPr id="20" name="자유형: 도형 19">
                        <a:extLst>
                          <a:ext uri="{FF2B5EF4-FFF2-40B4-BE49-F238E27FC236}">
                            <a16:creationId xmlns:a16="http://schemas.microsoft.com/office/drawing/2014/main" id="{1EA1D112-D9C4-689D-CFC7-5310E04BDD97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 flipH="1">
                        <a:off x="7850736" y="3833573"/>
                        <a:ext cx="377296" cy="756000"/>
                      </a:xfrm>
                      <a:custGeom>
                        <a:avLst/>
                        <a:gdLst>
                          <a:gd name="connsiteX0" fmla="*/ 457200 w 457608"/>
                          <a:gd name="connsiteY0" fmla="*/ 0 h 914400"/>
                          <a:gd name="connsiteX1" fmla="*/ 457608 w 457608"/>
                          <a:gd name="connsiteY1" fmla="*/ 41 h 914400"/>
                          <a:gd name="connsiteX2" fmla="*/ 457608 w 457608"/>
                          <a:gd name="connsiteY2" fmla="*/ 914359 h 914400"/>
                          <a:gd name="connsiteX3" fmla="*/ 457200 w 457608"/>
                          <a:gd name="connsiteY3" fmla="*/ 914400 h 914400"/>
                          <a:gd name="connsiteX4" fmla="*/ 0 w 457608"/>
                          <a:gd name="connsiteY4" fmla="*/ 457200 h 914400"/>
                          <a:gd name="connsiteX5" fmla="*/ 457200 w 457608"/>
                          <a:gd name="connsiteY5" fmla="*/ 0 h 914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457608" h="914400">
                            <a:moveTo>
                              <a:pt x="457200" y="0"/>
                            </a:moveTo>
                            <a:lnTo>
                              <a:pt x="457608" y="41"/>
                            </a:lnTo>
                            <a:lnTo>
                              <a:pt x="457608" y="914359"/>
                            </a:lnTo>
                            <a:lnTo>
                              <a:pt x="457200" y="914400"/>
                            </a:lnTo>
                            <a:cubicBezTo>
                              <a:pt x="204695" y="914400"/>
                              <a:pt x="0" y="709705"/>
                              <a:pt x="0" y="457200"/>
                            </a:cubicBezTo>
                            <a:cubicBezTo>
                              <a:pt x="0" y="204695"/>
                              <a:pt x="204695" y="0"/>
                              <a:pt x="457200" y="0"/>
                            </a:cubicBezTo>
                            <a:close/>
                          </a:path>
                        </a:pathLst>
                      </a:custGeom>
                      <a:blipFill dpi="0" rotWithShape="0">
                        <a:blip r:embed="rId8"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9">
                                  <a14:imgEffect>
                                    <a14:brightnessContrast bright="-40000" contrast="40000"/>
                                  </a14:imgEffect>
                                </a14:imgLayer>
                              </a14:imgProps>
                            </a:ext>
                          </a:extLst>
                        </a:blip>
                        <a:srcRect/>
                        <a:tile tx="0" ty="0" sx="50000" sy="100000" flip="none" algn="tl"/>
                      </a:blipFill>
                      <a:ln w="6350">
                        <a:solidFill>
                          <a:srgbClr val="F6F4D2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square" rtlCol="0" anchor="ctr">
                        <a:noAutofit/>
                      </a:bodyPr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21" name="자유형: 도형 20">
                        <a:extLst>
                          <a:ext uri="{FF2B5EF4-FFF2-40B4-BE49-F238E27FC236}">
                            <a16:creationId xmlns:a16="http://schemas.microsoft.com/office/drawing/2014/main" id="{7C280E35-4348-5590-8C62-08010D9AEA34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7472032" y="3833573"/>
                        <a:ext cx="377296" cy="756000"/>
                      </a:xfrm>
                      <a:custGeom>
                        <a:avLst/>
                        <a:gdLst>
                          <a:gd name="connsiteX0" fmla="*/ 457200 w 457608"/>
                          <a:gd name="connsiteY0" fmla="*/ 0 h 914400"/>
                          <a:gd name="connsiteX1" fmla="*/ 457608 w 457608"/>
                          <a:gd name="connsiteY1" fmla="*/ 41 h 914400"/>
                          <a:gd name="connsiteX2" fmla="*/ 457608 w 457608"/>
                          <a:gd name="connsiteY2" fmla="*/ 914359 h 914400"/>
                          <a:gd name="connsiteX3" fmla="*/ 457200 w 457608"/>
                          <a:gd name="connsiteY3" fmla="*/ 914400 h 914400"/>
                          <a:gd name="connsiteX4" fmla="*/ 0 w 457608"/>
                          <a:gd name="connsiteY4" fmla="*/ 457200 h 914400"/>
                          <a:gd name="connsiteX5" fmla="*/ 457200 w 457608"/>
                          <a:gd name="connsiteY5" fmla="*/ 0 h 914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457608" h="914400">
                            <a:moveTo>
                              <a:pt x="457200" y="0"/>
                            </a:moveTo>
                            <a:lnTo>
                              <a:pt x="457608" y="41"/>
                            </a:lnTo>
                            <a:lnTo>
                              <a:pt x="457608" y="914359"/>
                            </a:lnTo>
                            <a:lnTo>
                              <a:pt x="457200" y="914400"/>
                            </a:lnTo>
                            <a:cubicBezTo>
                              <a:pt x="204695" y="914400"/>
                              <a:pt x="0" y="709705"/>
                              <a:pt x="0" y="457200"/>
                            </a:cubicBezTo>
                            <a:cubicBezTo>
                              <a:pt x="0" y="204695"/>
                              <a:pt x="204695" y="0"/>
                              <a:pt x="457200" y="0"/>
                            </a:cubicBezTo>
                            <a:close/>
                          </a:path>
                        </a:pathLst>
                      </a:custGeom>
                      <a:blipFill dpi="0" rotWithShape="0">
                        <a:blip r:embed="rId8"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9">
                                  <a14:imgEffect>
                                    <a14:brightnessContrast bright="-40000" contrast="40000"/>
                                  </a14:imgEffect>
                                </a14:imgLayer>
                              </a14:imgProps>
                            </a:ext>
                          </a:extLst>
                        </a:blip>
                        <a:srcRect/>
                        <a:tile tx="0" ty="0" sx="50000" sy="100000" flip="none" algn="tl"/>
                      </a:blipFill>
                      <a:ln w="6350">
                        <a:solidFill>
                          <a:srgbClr val="F6F4D2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square" rtlCol="0" anchor="ctr">
                        <a:noAutofit/>
                      </a:bodyPr>
                      <a:lstStyle/>
                      <a:p>
                        <a:pPr algn="ctr"/>
                        <a:endParaRPr lang="ko-KR" altLang="en-US" dirty="0"/>
                      </a:p>
                    </p:txBody>
                  </p:sp>
                </p:grpSp>
              </p:grpSp>
            </p:grpSp>
          </p:grpSp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AA9D8F7B-01E1-8908-06BC-84D0B3EF1A8C}"/>
                  </a:ext>
                </a:extLst>
              </p:cNvPr>
              <p:cNvGrpSpPr/>
              <p:nvPr/>
            </p:nvGrpSpPr>
            <p:grpSpPr>
              <a:xfrm>
                <a:off x="8965053" y="4378964"/>
                <a:ext cx="1913353" cy="1825408"/>
                <a:chOff x="8965053" y="4378964"/>
                <a:chExt cx="1913353" cy="1825408"/>
              </a:xfrm>
            </p:grpSpPr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CA74AC6D-A36E-1C0C-131C-1074C247593A}"/>
                    </a:ext>
                  </a:extLst>
                </p:cNvPr>
                <p:cNvSpPr txBox="1"/>
                <p:nvPr/>
              </p:nvSpPr>
              <p:spPr>
                <a:xfrm>
                  <a:off x="9357312" y="5958151"/>
                  <a:ext cx="1128835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000" dirty="0">
                      <a:solidFill>
                        <a:srgbClr val="D1AB84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대표무기  </a:t>
                  </a:r>
                  <a:r>
                    <a:rPr lang="en-US" altLang="ko-KR" sz="1000" dirty="0">
                      <a:solidFill>
                        <a:srgbClr val="D1AB84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|  </a:t>
                  </a:r>
                  <a:r>
                    <a:rPr lang="ko-KR" altLang="en-US" sz="1000" dirty="0">
                      <a:solidFill>
                        <a:srgbClr val="D1AB84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태블릿</a:t>
                  </a:r>
                </a:p>
              </p:txBody>
            </p:sp>
            <p:pic>
              <p:nvPicPr>
                <p:cNvPr id="4" name="그림 3" descr="시계, 손목시계, 측정기, 나침반이(가) 표시된 사진&#10;&#10;AI가 생성한 콘텐츠는 부정확할 수 있습니다.">
                  <a:extLst>
                    <a:ext uri="{FF2B5EF4-FFF2-40B4-BE49-F238E27FC236}">
                      <a16:creationId xmlns:a16="http://schemas.microsoft.com/office/drawing/2014/main" id="{EC0E923D-094D-0A9F-3822-8E6C49CD615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965053" y="4378964"/>
                  <a:ext cx="1913353" cy="1577591"/>
                </a:xfrm>
                <a:prstGeom prst="rect">
                  <a:avLst/>
                </a:prstGeom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30954488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691369-4D81-7F09-CB28-78FD1DAC92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F22BA1-2042-9FBE-2A2F-94AB17C01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30F2C3C4-A975-DAFD-005C-012DF14550D3}"/>
              </a:ext>
            </a:extLst>
          </p:cNvPr>
          <p:cNvSpPr txBox="1"/>
          <p:nvPr/>
        </p:nvSpPr>
        <p:spPr>
          <a:xfrm>
            <a:off x="207741" y="1789383"/>
            <a:ext cx="506549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기획 의도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BB10C175-F827-C258-4FE5-385ACBB235E0}"/>
              </a:ext>
            </a:extLst>
          </p:cNvPr>
          <p:cNvSpPr txBox="1"/>
          <p:nvPr/>
        </p:nvSpPr>
        <p:spPr>
          <a:xfrm>
            <a:off x="207742" y="2131696"/>
            <a:ext cx="605935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클래스 소개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AD88269-D925-EF07-30AC-4F4CB9EE4276}"/>
              </a:ext>
            </a:extLst>
          </p:cNvPr>
          <p:cNvGrpSpPr/>
          <p:nvPr/>
        </p:nvGrpSpPr>
        <p:grpSpPr>
          <a:xfrm>
            <a:off x="1450975" y="228399"/>
            <a:ext cx="9658986" cy="1676400"/>
            <a:chOff x="1413151" y="236483"/>
            <a:chExt cx="9658986" cy="1676400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DC17FC65-532D-68DA-1D8A-51CDC6B13A70}"/>
                </a:ext>
              </a:extLst>
            </p:cNvPr>
            <p:cNvGrpSpPr/>
            <p:nvPr/>
          </p:nvGrpSpPr>
          <p:grpSpPr>
            <a:xfrm>
              <a:off x="1413151" y="236483"/>
              <a:ext cx="9658986" cy="1676400"/>
              <a:chOff x="1413151" y="236483"/>
              <a:chExt cx="9658986" cy="1676400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6F5AC794-B313-D7AB-97E9-330E5DA0366B}"/>
                  </a:ext>
                </a:extLst>
              </p:cNvPr>
              <p:cNvSpPr/>
              <p:nvPr/>
            </p:nvSpPr>
            <p:spPr>
              <a:xfrm>
                <a:off x="1413151" y="236483"/>
                <a:ext cx="9658986" cy="1676400"/>
              </a:xfrm>
              <a:prstGeom prst="rect">
                <a:avLst/>
              </a:prstGeom>
              <a:gradFill flip="none" rotWithShape="1">
                <a:gsLst>
                  <a:gs pos="0">
                    <a:schemeClr val="tx1"/>
                  </a:gs>
                  <a:gs pos="62941">
                    <a:schemeClr val="tx1">
                      <a:alpha val="50000"/>
                    </a:schemeClr>
                  </a:gs>
                  <a:gs pos="33000">
                    <a:schemeClr val="tx1">
                      <a:alpha val="70000"/>
                    </a:schemeClr>
                  </a:gs>
                  <a:gs pos="85000">
                    <a:schemeClr val="tx1">
                      <a:alpha val="30000"/>
                    </a:schemeClr>
                  </a:gs>
                  <a:gs pos="97000">
                    <a:schemeClr val="tx1">
                      <a:alpha val="10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4" name="그룹 13">
                <a:extLst>
                  <a:ext uri="{FF2B5EF4-FFF2-40B4-BE49-F238E27FC236}">
                    <a16:creationId xmlns:a16="http://schemas.microsoft.com/office/drawing/2014/main" id="{D6FA12BF-4305-1E57-2C83-91057E1BF2E4}"/>
                  </a:ext>
                </a:extLst>
              </p:cNvPr>
              <p:cNvGrpSpPr/>
              <p:nvPr/>
            </p:nvGrpSpPr>
            <p:grpSpPr>
              <a:xfrm>
                <a:off x="1521973" y="339801"/>
                <a:ext cx="9441343" cy="1469765"/>
                <a:chOff x="1560322" y="317824"/>
                <a:chExt cx="9441343" cy="1469765"/>
              </a:xfrm>
            </p:grpSpPr>
            <p:grpSp>
              <p:nvGrpSpPr>
                <p:cNvPr id="11" name="그룹 10">
                  <a:extLst>
                    <a:ext uri="{FF2B5EF4-FFF2-40B4-BE49-F238E27FC236}">
                      <a16:creationId xmlns:a16="http://schemas.microsoft.com/office/drawing/2014/main" id="{EA085F47-B4B4-146B-510C-9391BBDDCEAF}"/>
                    </a:ext>
                  </a:extLst>
                </p:cNvPr>
                <p:cNvGrpSpPr/>
                <p:nvPr/>
              </p:nvGrpSpPr>
              <p:grpSpPr>
                <a:xfrm>
                  <a:off x="1560322" y="317824"/>
                  <a:ext cx="54000" cy="1469765"/>
                  <a:chOff x="1560322" y="317824"/>
                  <a:chExt cx="54000" cy="1469765"/>
                </a:xfrm>
              </p:grpSpPr>
              <p:sp>
                <p:nvSpPr>
                  <p:cNvPr id="57" name="직사각형 56">
                    <a:extLst>
                      <a:ext uri="{FF2B5EF4-FFF2-40B4-BE49-F238E27FC236}">
                        <a16:creationId xmlns:a16="http://schemas.microsoft.com/office/drawing/2014/main" id="{A891854E-BD84-E1E3-F0BF-BA1A31F55B44}"/>
                      </a:ext>
                    </a:extLst>
                  </p:cNvPr>
                  <p:cNvSpPr/>
                  <p:nvPr/>
                </p:nvSpPr>
                <p:spPr>
                  <a:xfrm>
                    <a:off x="1560322" y="317824"/>
                    <a:ext cx="54000" cy="54000"/>
                  </a:xfrm>
                  <a:prstGeom prst="rect">
                    <a:avLst/>
                  </a:prstGeom>
                  <a:solidFill>
                    <a:srgbClr val="D4CFC5">
                      <a:alpha val="20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8" name="직사각형 57">
                    <a:extLst>
                      <a:ext uri="{FF2B5EF4-FFF2-40B4-BE49-F238E27FC236}">
                        <a16:creationId xmlns:a16="http://schemas.microsoft.com/office/drawing/2014/main" id="{0B4CF5A8-F32B-3555-D30F-21BA72A809C9}"/>
                      </a:ext>
                    </a:extLst>
                  </p:cNvPr>
                  <p:cNvSpPr/>
                  <p:nvPr/>
                </p:nvSpPr>
                <p:spPr>
                  <a:xfrm>
                    <a:off x="1560322" y="1733589"/>
                    <a:ext cx="54000" cy="54000"/>
                  </a:xfrm>
                  <a:prstGeom prst="rect">
                    <a:avLst/>
                  </a:prstGeom>
                  <a:solidFill>
                    <a:srgbClr val="D4CFC5">
                      <a:alpha val="20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cxnSp>
                <p:nvCxnSpPr>
                  <p:cNvPr id="59" name="직선 연결선 58">
                    <a:extLst>
                      <a:ext uri="{FF2B5EF4-FFF2-40B4-BE49-F238E27FC236}">
                        <a16:creationId xmlns:a16="http://schemas.microsoft.com/office/drawing/2014/main" id="{0EC9E550-3D44-052E-10B8-82747DFF152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587322" y="448964"/>
                    <a:ext cx="0" cy="1138098"/>
                  </a:xfrm>
                  <a:prstGeom prst="line">
                    <a:avLst/>
                  </a:prstGeom>
                  <a:ln w="3175">
                    <a:solidFill>
                      <a:srgbClr val="D4CFC5">
                        <a:alpha val="20000"/>
                      </a:srgb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3" name="그룹 12">
                  <a:extLst>
                    <a:ext uri="{FF2B5EF4-FFF2-40B4-BE49-F238E27FC236}">
                      <a16:creationId xmlns:a16="http://schemas.microsoft.com/office/drawing/2014/main" id="{096692D8-0DB6-E396-06C9-D41604A76213}"/>
                    </a:ext>
                  </a:extLst>
                </p:cNvPr>
                <p:cNvGrpSpPr/>
                <p:nvPr/>
              </p:nvGrpSpPr>
              <p:grpSpPr>
                <a:xfrm>
                  <a:off x="1679458" y="344824"/>
                  <a:ext cx="9203070" cy="1415765"/>
                  <a:chOff x="1690594" y="344824"/>
                  <a:chExt cx="9203070" cy="1415765"/>
                </a:xfrm>
              </p:grpSpPr>
              <p:cxnSp>
                <p:nvCxnSpPr>
                  <p:cNvPr id="34" name="직선 연결선 33">
                    <a:extLst>
                      <a:ext uri="{FF2B5EF4-FFF2-40B4-BE49-F238E27FC236}">
                        <a16:creationId xmlns:a16="http://schemas.microsoft.com/office/drawing/2014/main" id="{FF77E734-D4BD-364F-2C60-0D34FDF01E7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690594" y="344824"/>
                    <a:ext cx="9203070" cy="0"/>
                  </a:xfrm>
                  <a:prstGeom prst="line">
                    <a:avLst/>
                  </a:prstGeom>
                  <a:ln w="3175">
                    <a:solidFill>
                      <a:srgbClr val="D4CFC5">
                        <a:alpha val="20000"/>
                      </a:srgb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" name="직선 연결선 34">
                    <a:extLst>
                      <a:ext uri="{FF2B5EF4-FFF2-40B4-BE49-F238E27FC236}">
                        <a16:creationId xmlns:a16="http://schemas.microsoft.com/office/drawing/2014/main" id="{DEDB70EE-2061-572B-3CEF-A72B0173B9D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690594" y="1760589"/>
                    <a:ext cx="9203070" cy="0"/>
                  </a:xfrm>
                  <a:prstGeom prst="line">
                    <a:avLst/>
                  </a:prstGeom>
                  <a:ln w="3175">
                    <a:solidFill>
                      <a:srgbClr val="D4CFC5">
                        <a:alpha val="20000"/>
                      </a:srgb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2" name="그룹 11">
                  <a:extLst>
                    <a:ext uri="{FF2B5EF4-FFF2-40B4-BE49-F238E27FC236}">
                      <a16:creationId xmlns:a16="http://schemas.microsoft.com/office/drawing/2014/main" id="{440B196B-07A8-86A7-B721-3E3E2995CF7E}"/>
                    </a:ext>
                  </a:extLst>
                </p:cNvPr>
                <p:cNvGrpSpPr/>
                <p:nvPr/>
              </p:nvGrpSpPr>
              <p:grpSpPr>
                <a:xfrm>
                  <a:off x="10947665" y="317824"/>
                  <a:ext cx="54000" cy="1469765"/>
                  <a:chOff x="10947665" y="317824"/>
                  <a:chExt cx="54000" cy="1469765"/>
                </a:xfrm>
              </p:grpSpPr>
              <p:sp>
                <p:nvSpPr>
                  <p:cNvPr id="44" name="직사각형 43">
                    <a:extLst>
                      <a:ext uri="{FF2B5EF4-FFF2-40B4-BE49-F238E27FC236}">
                        <a16:creationId xmlns:a16="http://schemas.microsoft.com/office/drawing/2014/main" id="{909186DB-2FB0-4670-680F-49F4DDAED181}"/>
                      </a:ext>
                    </a:extLst>
                  </p:cNvPr>
                  <p:cNvSpPr/>
                  <p:nvPr/>
                </p:nvSpPr>
                <p:spPr>
                  <a:xfrm>
                    <a:off x="10947665" y="317824"/>
                    <a:ext cx="54000" cy="54000"/>
                  </a:xfrm>
                  <a:prstGeom prst="rect">
                    <a:avLst/>
                  </a:prstGeom>
                  <a:solidFill>
                    <a:srgbClr val="D4CFC5">
                      <a:alpha val="20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5" name="직사각형 54">
                    <a:extLst>
                      <a:ext uri="{FF2B5EF4-FFF2-40B4-BE49-F238E27FC236}">
                        <a16:creationId xmlns:a16="http://schemas.microsoft.com/office/drawing/2014/main" id="{ABD67922-6D52-EB83-9471-A2777832A5B6}"/>
                      </a:ext>
                    </a:extLst>
                  </p:cNvPr>
                  <p:cNvSpPr/>
                  <p:nvPr/>
                </p:nvSpPr>
                <p:spPr>
                  <a:xfrm>
                    <a:off x="10947665" y="1733589"/>
                    <a:ext cx="54000" cy="54000"/>
                  </a:xfrm>
                  <a:prstGeom prst="rect">
                    <a:avLst/>
                  </a:prstGeom>
                  <a:solidFill>
                    <a:srgbClr val="D4CFC5">
                      <a:alpha val="20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cxnSp>
                <p:nvCxnSpPr>
                  <p:cNvPr id="9" name="직선 연결선 8">
                    <a:extLst>
                      <a:ext uri="{FF2B5EF4-FFF2-40B4-BE49-F238E27FC236}">
                        <a16:creationId xmlns:a16="http://schemas.microsoft.com/office/drawing/2014/main" id="{46D57668-06E7-22AD-D952-71E21BFD5FC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0974665" y="448964"/>
                    <a:ext cx="0" cy="1138098"/>
                  </a:xfrm>
                  <a:prstGeom prst="line">
                    <a:avLst/>
                  </a:prstGeom>
                  <a:ln w="3175">
                    <a:solidFill>
                      <a:srgbClr val="D4CFC5">
                        <a:alpha val="20000"/>
                      </a:srgb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FD79C4D-5F5C-F7CB-CE49-B6A50F5C8A52}"/>
                </a:ext>
              </a:extLst>
            </p:cNvPr>
            <p:cNvSpPr txBox="1"/>
            <p:nvPr/>
          </p:nvSpPr>
          <p:spPr>
            <a:xfrm>
              <a:off x="2736075" y="561722"/>
              <a:ext cx="7013138" cy="1025922"/>
            </a:xfrm>
            <a:prstGeom prst="rect">
              <a:avLst/>
            </a:prstGeom>
            <a:noFill/>
          </p:spPr>
          <p:txBody>
            <a:bodyPr wrap="none" lIns="0" rIns="0">
              <a:spAutoFit/>
            </a:bodyPr>
            <a:lstStyle/>
            <a:p>
              <a:pPr algn="ctr">
                <a:spcAft>
                  <a:spcPts val="500"/>
                </a:spcAft>
              </a:pPr>
              <a:r>
                <a:rPr lang="en-US" altLang="ko-KR" sz="1000" i="1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“ …… </a:t>
              </a:r>
              <a:r>
                <a:rPr lang="ko-KR" altLang="en-US" sz="1000" i="1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하늘을 올려다보는 자들은 많지만</a:t>
              </a:r>
              <a:r>
                <a:rPr lang="en-US" altLang="ko-KR" sz="1000" i="1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000" i="1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그 속에서 질서를 찾고 힘을 끌어낼 수 있는 이는 극히 드물다</a:t>
              </a:r>
              <a:r>
                <a:rPr lang="en-US" altLang="ko-KR" sz="1000" i="1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 </a:t>
              </a:r>
            </a:p>
            <a:p>
              <a:pPr algn="ctr">
                <a:spcAft>
                  <a:spcPts val="500"/>
                </a:spcAft>
              </a:pPr>
              <a:r>
                <a:rPr lang="ko-KR" altLang="en-US" sz="1000" i="1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아스트로맨서는 연금술로 세상의 원리를 탐구하는 현자</a:t>
              </a:r>
              <a:r>
                <a:rPr lang="en-US" altLang="ko-KR" sz="1000" i="1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1000" i="1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중에서도 </a:t>
              </a:r>
              <a:r>
                <a:rPr lang="ko-KR" altLang="en-US" sz="1100" i="1" dirty="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별자리를 통해 우주의 원리를 해석하고</a:t>
              </a:r>
              <a:r>
                <a:rPr lang="en-US" altLang="ko-KR" sz="1100" i="1" dirty="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 </a:t>
              </a:r>
              <a:r>
                <a:rPr lang="ko-KR" altLang="en-US" sz="1100" i="1" dirty="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이를 전장에 응용하는 자</a:t>
              </a:r>
              <a:r>
                <a:rPr lang="ko-KR" altLang="en-US" sz="1000" i="1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들이다</a:t>
              </a:r>
              <a:r>
                <a:rPr lang="en-US" altLang="ko-KR" sz="1000" i="1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 algn="ctr">
                <a:spcAft>
                  <a:spcPts val="500"/>
                </a:spcAft>
              </a:pPr>
              <a:r>
                <a:rPr lang="ko-KR" altLang="en-US" sz="1000" i="1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아스트로맨서에게</a:t>
              </a:r>
              <a:r>
                <a:rPr lang="ko-KR" altLang="en-US" sz="1000" i="1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맞서는 적들은 우주를 연상시키는 강대하고 신비로운 힘 앞에 경외감과 공포감을 느낄 것이다</a:t>
              </a:r>
              <a:r>
                <a:rPr lang="en-US" altLang="ko-KR" sz="1000" i="1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 ……“</a:t>
              </a:r>
            </a:p>
            <a:p>
              <a:pPr algn="ctr">
                <a:spcAft>
                  <a:spcPts val="500"/>
                </a:spcAft>
              </a:pPr>
              <a:endParaRPr lang="en-US" altLang="ko-KR" sz="400" i="1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  <a:p>
              <a:pPr algn="ctr">
                <a:spcAft>
                  <a:spcPts val="500"/>
                </a:spcAft>
              </a:pP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볼다이크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어느 현자의 기록 </a:t>
              </a:r>
              <a:r>
                <a:rPr lang="ko-KR" altLang="en-US" sz="900" dirty="0">
                  <a:solidFill>
                    <a:srgbClr val="D4CFC5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Pretendard Medium" panose="02000603000000020004" pitchFamily="2" charset="-127"/>
                </a:rPr>
                <a:t>中</a:t>
              </a:r>
              <a:endParaRPr lang="en-US" altLang="ko-KR" sz="900" dirty="0">
                <a:solidFill>
                  <a:srgbClr val="D4CFC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Pretendard Medium" panose="02000603000000020004" pitchFamily="2" charset="-127"/>
              </a:endParaRPr>
            </a:p>
          </p:txBody>
        </p:sp>
      </p:grp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20B2F993-3B3F-AAFB-6872-C0DB1C0294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6045335"/>
              </p:ext>
            </p:extLst>
          </p:nvPr>
        </p:nvGraphicFramePr>
        <p:xfrm>
          <a:off x="1450975" y="2191306"/>
          <a:ext cx="9666507" cy="35347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11730">
                  <a:extLst>
                    <a:ext uri="{9D8B030D-6E8A-4147-A177-3AD203B41FA5}">
                      <a16:colId xmlns:a16="http://schemas.microsoft.com/office/drawing/2014/main" val="944427699"/>
                    </a:ext>
                  </a:extLst>
                </a:gridCol>
                <a:gridCol w="1292189">
                  <a:extLst>
                    <a:ext uri="{9D8B030D-6E8A-4147-A177-3AD203B41FA5}">
                      <a16:colId xmlns:a16="http://schemas.microsoft.com/office/drawing/2014/main" val="2235340676"/>
                    </a:ext>
                  </a:extLst>
                </a:gridCol>
                <a:gridCol w="1155554">
                  <a:extLst>
                    <a:ext uri="{9D8B030D-6E8A-4147-A177-3AD203B41FA5}">
                      <a16:colId xmlns:a16="http://schemas.microsoft.com/office/drawing/2014/main" val="2735547345"/>
                    </a:ext>
                  </a:extLst>
                </a:gridCol>
                <a:gridCol w="1155554">
                  <a:extLst>
                    <a:ext uri="{9D8B030D-6E8A-4147-A177-3AD203B41FA5}">
                      <a16:colId xmlns:a16="http://schemas.microsoft.com/office/drawing/2014/main" val="1038917863"/>
                    </a:ext>
                  </a:extLst>
                </a:gridCol>
                <a:gridCol w="1155600">
                  <a:extLst>
                    <a:ext uri="{9D8B030D-6E8A-4147-A177-3AD203B41FA5}">
                      <a16:colId xmlns:a16="http://schemas.microsoft.com/office/drawing/2014/main" val="3626971631"/>
                    </a:ext>
                  </a:extLst>
                </a:gridCol>
                <a:gridCol w="2595880">
                  <a:extLst>
                    <a:ext uri="{9D8B030D-6E8A-4147-A177-3AD203B41FA5}">
                      <a16:colId xmlns:a16="http://schemas.microsoft.com/office/drawing/2014/main" val="3936962096"/>
                    </a:ext>
                  </a:extLst>
                </a:gridCol>
              </a:tblGrid>
              <a:tr h="26688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레퍼런스 이미지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기획 의도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3206691"/>
                  </a:ext>
                </a:extLst>
              </a:tr>
              <a:tr h="215970">
                <a:tc rowSpan="1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 gridSpan="5">
                  <a:txBody>
                    <a:bodyPr/>
                    <a:lstStyle/>
                    <a:p>
                      <a:pPr marL="0" indent="0" algn="ctr">
                        <a:lnSpc>
                          <a:spcPct val="100000"/>
                        </a:lnSpc>
                        <a:spcAft>
                          <a:spcPts val="500"/>
                        </a:spcAft>
                        <a:buNone/>
                      </a:pPr>
                      <a:r>
                        <a:rPr lang="en-US" altLang="ko-KR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‘</a:t>
                      </a:r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연금술</a:t>
                      </a:r>
                      <a:r>
                        <a:rPr lang="en-US" altLang="ko-KR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’</a:t>
                      </a:r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과 </a:t>
                      </a:r>
                      <a:r>
                        <a:rPr lang="en-US" altLang="ko-KR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‘</a:t>
                      </a:r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점성술</a:t>
                      </a:r>
                      <a:r>
                        <a:rPr lang="en-US" altLang="ko-KR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’</a:t>
                      </a:r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에 로스트아크의 색깔을 더하여 </a:t>
                      </a:r>
                      <a:r>
                        <a:rPr lang="ko-KR" altLang="en-US" sz="1000" i="0" kern="1200" dirty="0">
                          <a:solidFill>
                            <a:srgbClr val="9F6D3B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유저의 흥미를 유발</a:t>
                      </a:r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하고 </a:t>
                      </a:r>
                      <a:r>
                        <a:rPr lang="ko-KR" altLang="en-US" sz="1000" kern="120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새로운 기대감을 제공</a:t>
                      </a:r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하는 클래스</a:t>
                      </a:r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4572288"/>
                  </a:ext>
                </a:extLst>
              </a:tr>
              <a:tr h="1764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i="0" kern="1200" dirty="0">
                          <a:solidFill>
                            <a:srgbClr val="9F6D3B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일반 스킬이 아이덴티티의 변화에 직접적인 영향</a:t>
                      </a:r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을 주어 유저의 선택에 따라 아이덴티티 운용 방식이 변하는 클래스</a:t>
                      </a:r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7936111"/>
                  </a:ext>
                </a:extLst>
              </a:tr>
              <a:tr h="266883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클래스 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4542408"/>
                  </a:ext>
                </a:extLst>
              </a:tr>
              <a:tr h="24480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effectLst/>
                          <a:uLnTx/>
                          <a:uFillTx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아스트로맨서는 </a:t>
                      </a: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점성술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effectLst/>
                          <a:uLnTx/>
                          <a:uFillTx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로 </a:t>
                      </a: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우주의 현상을 이해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effectLst/>
                          <a:uLnTx/>
                          <a:uFillTx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하고 </a:t>
                      </a: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연금술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effectLst/>
                          <a:uLnTx/>
                          <a:uFillTx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로 </a:t>
                      </a: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우주의 현상을 구현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effectLst/>
                          <a:uLnTx/>
                          <a:uFillTx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하여 전투에 활용하는 클래스입니다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effectLst/>
                          <a:uLnTx/>
                          <a:uFillTx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2835176"/>
                  </a:ext>
                </a:extLst>
              </a:tr>
              <a:tr h="266883">
                <a:tc v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1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클래스 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1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영문 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1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뿌리 클래스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1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대표 무기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1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소개 문구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659903"/>
                  </a:ext>
                </a:extLst>
              </a:tr>
              <a:tr h="244800"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아스트로맨서</a:t>
                      </a:r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i="0" kern="1200" dirty="0" err="1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Astromancer</a:t>
                      </a:r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현자</a:t>
                      </a:r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태블릿</a:t>
                      </a:r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“별들이 우리를 인도할 것입니다</a:t>
                      </a:r>
                      <a:r>
                        <a:rPr lang="en-US" altLang="ko-KR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739039"/>
                  </a:ext>
                </a:extLst>
              </a:tr>
              <a:tr h="266400">
                <a:tc v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1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아이덴티티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1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역할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1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공격 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1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전투 스타일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5698537"/>
                  </a:ext>
                </a:extLst>
              </a:tr>
              <a:tr h="244800"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</a:t>
                      </a:r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원거리 딜러</a:t>
                      </a:r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비 방향성</a:t>
                      </a:r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일반 스킬과 아이덴티티를 전략적으로 사용하며 다양한 방식으로 운용합니다</a:t>
                      </a:r>
                      <a:r>
                        <a:rPr lang="en-US" altLang="ko-KR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6549313"/>
                  </a:ext>
                </a:extLst>
              </a:tr>
              <a:tr h="2664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1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특화 계수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1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기본 스탯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8823847"/>
                  </a:ext>
                </a:extLst>
              </a:tr>
              <a:tr h="2448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ctr">
                        <a:lnSpc>
                          <a:spcPct val="100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900" b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타격 시 아스트랄 게이지 회복량 증가</a:t>
                      </a:r>
                      <a:endParaRPr lang="en-US" altLang="ko-KR" sz="900" b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144000" marR="144000" marT="46800" marB="468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4CFC5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kern="12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0.44</a:t>
                      </a:r>
                      <a:endParaRPr sz="800" b="0" kern="1200" dirty="0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144000" marR="144000" marT="46800" marB="46800" anchor="ctr">
                    <a:lnL w="6350" cap="flat" cmpd="sng" algn="ctr">
                      <a:solidFill>
                        <a:srgbClr val="D4CFC5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4" gridSpan="2">
                  <a:txBody>
                    <a:bodyPr/>
                    <a:lstStyle/>
                    <a:p>
                      <a:pPr marL="171450" indent="-171450">
                        <a:lnSpc>
                          <a:spcPct val="100000"/>
                        </a:lnSpc>
                        <a:spcAft>
                          <a:spcPts val="500"/>
                        </a:spcAft>
                        <a:buBlip>
                          <a:blip r:embed="rId3"/>
                        </a:buBlip>
                      </a:pPr>
                      <a:r>
                        <a:rPr lang="ko-KR" altLang="en-US" sz="9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공격력이 지능의 영향을 받습니다</a:t>
                      </a:r>
                      <a:r>
                        <a:rPr lang="en-US" altLang="ko-KR" sz="9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  <a:p>
                      <a:pPr marL="171450" indent="-171450">
                        <a:lnSpc>
                          <a:spcPct val="100000"/>
                        </a:lnSpc>
                        <a:spcAft>
                          <a:spcPts val="500"/>
                        </a:spcAft>
                        <a:buBlip>
                          <a:blip r:embed="rId3"/>
                        </a:buBlip>
                      </a:pPr>
                      <a:r>
                        <a:rPr lang="ko-KR" altLang="en-US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체력 </a:t>
                      </a:r>
                      <a:r>
                        <a:rPr lang="en-US" altLang="ko-KR" sz="900" kern="12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</a:t>
                      </a:r>
                      <a:r>
                        <a:rPr lang="ko-KR" altLang="en-US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당 최대 생명력이 </a:t>
                      </a:r>
                      <a:r>
                        <a:rPr lang="en-US" altLang="ko-KR" sz="900" kern="12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2.0</a:t>
                      </a:r>
                      <a:r>
                        <a:rPr lang="ko-KR" altLang="en-US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증가합니다</a:t>
                      </a:r>
                      <a:r>
                        <a:rPr lang="en-US" altLang="ko-KR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  <a:p>
                      <a:pPr marL="171450" indent="-171450">
                        <a:lnSpc>
                          <a:spcPct val="100000"/>
                        </a:lnSpc>
                        <a:spcAft>
                          <a:spcPts val="500"/>
                        </a:spcAft>
                        <a:buBlip>
                          <a:blip r:embed="rId3"/>
                        </a:buBlip>
                      </a:pPr>
                      <a:r>
                        <a:rPr lang="ko-KR" altLang="en-US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방어력이 </a:t>
                      </a:r>
                      <a:r>
                        <a:rPr lang="en-US" altLang="ko-KR" sz="900" kern="12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95% </a:t>
                      </a:r>
                      <a:r>
                        <a:rPr lang="ko-KR" altLang="en-US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적용됩니다</a:t>
                      </a:r>
                      <a:r>
                        <a:rPr lang="en-US" altLang="ko-KR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a:txBody>
                  <a:tcPr marL="144000" marR="144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7081681"/>
                  </a:ext>
                </a:extLst>
              </a:tr>
              <a:tr h="2448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ctr">
                        <a:lnSpc>
                          <a:spcPct val="100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900" b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별자리 스킬의 피해량 증가</a:t>
                      </a:r>
                      <a:endParaRPr lang="en-US" altLang="ko-KR" sz="900" b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144000" marR="144000" marT="46800" marB="468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4CFC5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kern="12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0.25</a:t>
                      </a:r>
                      <a:endParaRPr lang="ko-KR" altLang="en-US" sz="800" b="0" kern="1200" dirty="0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144000" marR="144000" marT="46800" marB="46800" anchor="ctr">
                    <a:lnL w="6350" cap="flat" cmpd="sng" algn="ctr">
                      <a:solidFill>
                        <a:srgbClr val="D4CFC5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934950"/>
                  </a:ext>
                </a:extLst>
              </a:tr>
              <a:tr h="2448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ctr">
                        <a:lnSpc>
                          <a:spcPct val="100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900" b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클러스터 스킬의 피해량 증가</a:t>
                      </a:r>
                      <a:endParaRPr lang="en-US" altLang="ko-KR" sz="900" b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144000" marR="144000" marT="46800" marB="468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4CFC5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kern="12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0.75</a:t>
                      </a:r>
                      <a:endParaRPr lang="ko-KR" altLang="en-US" sz="800" b="0" kern="1200" dirty="0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144000" marR="144000" marT="46800" marB="46800" anchor="ctr">
                    <a:lnL w="6350" cap="flat" cmpd="sng" algn="ctr">
                      <a:solidFill>
                        <a:srgbClr val="D4CFC5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4940485"/>
                  </a:ext>
                </a:extLst>
              </a:tr>
              <a:tr h="2448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각성 스킬의 피해량 증가</a:t>
                      </a:r>
                      <a:endParaRPr lang="en-US" altLang="ko-KR" sz="900" b="0" kern="1200" dirty="0">
                        <a:solidFill>
                          <a:srgbClr val="00B050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144000" marR="144000" marT="46800" marB="468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4CFC5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kern="12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0.1527</a:t>
                      </a:r>
                    </a:p>
                  </a:txBody>
                  <a:tcPr marL="144000" marR="144000" marT="46800" marB="46800" anchor="ctr">
                    <a:lnL w="6350" cap="flat" cmpd="sng" algn="ctr">
                      <a:solidFill>
                        <a:srgbClr val="D4CFC5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9518954"/>
                  </a:ext>
                </a:extLst>
              </a:tr>
            </a:tbl>
          </a:graphicData>
        </a:graphic>
      </p:graphicFrame>
      <p:grpSp>
        <p:nvGrpSpPr>
          <p:cNvPr id="20" name="그룹 19">
            <a:extLst>
              <a:ext uri="{FF2B5EF4-FFF2-40B4-BE49-F238E27FC236}">
                <a16:creationId xmlns:a16="http://schemas.microsoft.com/office/drawing/2014/main" id="{A7E0F91C-2A6C-C0A9-348D-3AF889808BAC}"/>
              </a:ext>
            </a:extLst>
          </p:cNvPr>
          <p:cNvGrpSpPr/>
          <p:nvPr/>
        </p:nvGrpSpPr>
        <p:grpSpPr>
          <a:xfrm>
            <a:off x="1450975" y="5860882"/>
            <a:ext cx="6348511" cy="563896"/>
            <a:chOff x="1450973" y="6037230"/>
            <a:chExt cx="6348511" cy="56389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92D19DE-A756-1F62-C52B-DF5D3924071D}"/>
                </a:ext>
              </a:extLst>
            </p:cNvPr>
            <p:cNvSpPr txBox="1"/>
            <p:nvPr/>
          </p:nvSpPr>
          <p:spPr>
            <a:xfrm>
              <a:off x="1450973" y="6037230"/>
              <a:ext cx="6348511" cy="464230"/>
            </a:xfrm>
            <a:prstGeom prst="rect">
              <a:avLst/>
            </a:prstGeom>
            <a:noFill/>
          </p:spPr>
          <p:txBody>
            <a:bodyPr wrap="none" lIns="180000" rIns="0" rtlCol="0">
              <a:spAutoFit/>
            </a:bodyPr>
            <a:lstStyle/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 스킬</a:t>
              </a:r>
              <a:r>
                <a:rPr lang="en-US" altLang="ko-KR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(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아이덴티티 스킬</a:t>
              </a:r>
              <a:r>
                <a:rPr lang="en-US" altLang="ko-KR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)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의 피해량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이 캐릭터 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전체 </a:t>
              </a:r>
              <a:r>
                <a:rPr lang="ko-KR" altLang="en-US" sz="1000" dirty="0" err="1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피해량의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en-US" altLang="ko-KR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40~50%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를 차지하도록 특화 계수를 조절합니다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다른 원거리 클래스의 체력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/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방어력 계수는 다음과 같으며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0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아스트로맨서도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이와 비슷하게 체력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/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방어력 계수를 설정합니다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9282121-58E5-FF5F-BB16-35300F431138}"/>
                </a:ext>
              </a:extLst>
            </p:cNvPr>
            <p:cNvSpPr txBox="1"/>
            <p:nvPr/>
          </p:nvSpPr>
          <p:spPr>
            <a:xfrm>
              <a:off x="1812872" y="6478015"/>
              <a:ext cx="953787" cy="12311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[ </a:t>
              </a:r>
              <a:r>
                <a:rPr lang="ko-KR" altLang="en-US" sz="8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기공사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: 2.1 / 105% ]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37C980D-B807-50C9-24B0-CCBF003D44DA}"/>
                </a:ext>
              </a:extLst>
            </p:cNvPr>
            <p:cNvSpPr txBox="1"/>
            <p:nvPr/>
          </p:nvSpPr>
          <p:spPr>
            <a:xfrm>
              <a:off x="2900416" y="6478015"/>
              <a:ext cx="995465" cy="12311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[ 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소서리스 </a:t>
              </a:r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: 2.1 / 95% ]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91EC2A0-C5FC-DB79-3082-7FB106A9E9DE}"/>
                </a:ext>
              </a:extLst>
            </p:cNvPr>
            <p:cNvSpPr txBox="1"/>
            <p:nvPr/>
          </p:nvSpPr>
          <p:spPr>
            <a:xfrm>
              <a:off x="4029638" y="6478015"/>
              <a:ext cx="1013098" cy="12311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[ </a:t>
              </a:r>
              <a:r>
                <a:rPr lang="ko-KR" altLang="en-US" sz="8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건슬링어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: 2.0 / 95% 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54728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70D1FD-177B-9D3C-8CCD-F6614FA11E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" name="그룹 151">
            <a:extLst>
              <a:ext uri="{FF2B5EF4-FFF2-40B4-BE49-F238E27FC236}">
                <a16:creationId xmlns:a16="http://schemas.microsoft.com/office/drawing/2014/main" id="{669BC43D-990D-6F04-7672-0A381A379C93}"/>
              </a:ext>
            </a:extLst>
          </p:cNvPr>
          <p:cNvGrpSpPr/>
          <p:nvPr/>
        </p:nvGrpSpPr>
        <p:grpSpPr>
          <a:xfrm>
            <a:off x="1450975" y="265193"/>
            <a:ext cx="10741025" cy="276999"/>
            <a:chOff x="1450975" y="1656183"/>
            <a:chExt cx="10741025" cy="276999"/>
          </a:xfrm>
        </p:grpSpPr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ED883BEE-9241-F85D-5A77-303762E9291C}"/>
                </a:ext>
              </a:extLst>
            </p:cNvPr>
            <p:cNvSpPr txBox="1"/>
            <p:nvPr/>
          </p:nvSpPr>
          <p:spPr>
            <a:xfrm>
              <a:off x="1450975" y="1656183"/>
              <a:ext cx="1083630" cy="276999"/>
            </a:xfrm>
            <a:prstGeom prst="rect">
              <a:avLst/>
            </a:prstGeom>
            <a:noFill/>
            <a:effectLst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200" dirty="0">
                  <a:solidFill>
                    <a:srgbClr val="E5D499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대표무기 </a:t>
              </a:r>
              <a:r>
                <a:rPr lang="en-US" altLang="ko-KR" sz="1200" dirty="0">
                  <a:solidFill>
                    <a:srgbClr val="E5D499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: </a:t>
              </a:r>
              <a:r>
                <a:rPr lang="ko-KR" altLang="en-US" sz="1200" dirty="0">
                  <a:solidFill>
                    <a:srgbClr val="E5D499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태블릿</a:t>
              </a:r>
            </a:p>
          </p:txBody>
        </p:sp>
        <p:cxnSp>
          <p:nvCxnSpPr>
            <p:cNvPr id="154" name="직선 연결선 153">
              <a:extLst>
                <a:ext uri="{FF2B5EF4-FFF2-40B4-BE49-F238E27FC236}">
                  <a16:creationId xmlns:a16="http://schemas.microsoft.com/office/drawing/2014/main" id="{C96C10FB-2C33-FF3E-B36D-CABD03094039}"/>
                </a:ext>
              </a:extLst>
            </p:cNvPr>
            <p:cNvCxnSpPr>
              <a:cxnSpLocks/>
            </p:cNvCxnSpPr>
            <p:nvPr/>
          </p:nvCxnSpPr>
          <p:spPr>
            <a:xfrm>
              <a:off x="1450975" y="1933182"/>
              <a:ext cx="10741025" cy="0"/>
            </a:xfrm>
            <a:prstGeom prst="line">
              <a:avLst/>
            </a:prstGeom>
            <a:ln w="12700">
              <a:solidFill>
                <a:srgbClr val="E5D499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72A9ACC2-D686-C2D5-A751-952EADA44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2AC5F38B-230E-84B0-6204-5E3CE585D0F2}"/>
              </a:ext>
            </a:extLst>
          </p:cNvPr>
          <p:cNvSpPr txBox="1"/>
          <p:nvPr/>
        </p:nvSpPr>
        <p:spPr>
          <a:xfrm>
            <a:off x="207741" y="1789383"/>
            <a:ext cx="506549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기획 의도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2CBC7610-510D-C657-747A-FCB8ECF3D321}"/>
              </a:ext>
            </a:extLst>
          </p:cNvPr>
          <p:cNvSpPr txBox="1"/>
          <p:nvPr/>
        </p:nvSpPr>
        <p:spPr>
          <a:xfrm>
            <a:off x="207742" y="2131696"/>
            <a:ext cx="605935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클래스 소개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42B6F3A-8CC0-87F4-CA13-8782A5900875}"/>
              </a:ext>
            </a:extLst>
          </p:cNvPr>
          <p:cNvSpPr txBox="1"/>
          <p:nvPr/>
        </p:nvSpPr>
        <p:spPr>
          <a:xfrm>
            <a:off x="1450975" y="3424648"/>
            <a:ext cx="1336904" cy="261610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ko-KR" altLang="en-US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무기 착용 모습 </a:t>
            </a:r>
            <a:r>
              <a:rPr lang="en-US" altLang="ko-KR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(</a:t>
            </a:r>
            <a:r>
              <a:rPr lang="ko-KR" altLang="en-US" sz="1100" dirty="0" err="1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인게임</a:t>
            </a:r>
            <a:r>
              <a:rPr lang="en-US" altLang="ko-KR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)</a:t>
            </a:r>
            <a:endParaRPr lang="ko-KR" altLang="en-US" sz="1100" dirty="0">
              <a:solidFill>
                <a:srgbClr val="D1AB84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ECB859B3-068C-86DE-0005-00F56D582312}"/>
              </a:ext>
            </a:extLst>
          </p:cNvPr>
          <p:cNvSpPr txBox="1"/>
          <p:nvPr/>
        </p:nvSpPr>
        <p:spPr>
          <a:xfrm>
            <a:off x="1450975" y="612304"/>
            <a:ext cx="6508192" cy="464230"/>
          </a:xfrm>
          <a:prstGeom prst="rect">
            <a:avLst/>
          </a:prstGeom>
          <a:noFill/>
        </p:spPr>
        <p:txBody>
          <a:bodyPr wrap="none" lIns="0" rIns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태블릿은 </a:t>
            </a:r>
            <a:r>
              <a:rPr lang="ko-KR" altLang="en-US" sz="1000" dirty="0">
                <a:solidFill>
                  <a:srgbClr val="E87EF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사슬이 달린 나침반 형태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의 무기로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볼다이크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NPC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마리우의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무기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썬더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스톰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과 같이 </a:t>
            </a:r>
            <a:r>
              <a:rPr lang="ko-KR" altLang="en-US" sz="1000" dirty="0">
                <a:solidFill>
                  <a:srgbClr val="E87EF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필요한 부분만 남긴 </a:t>
            </a:r>
            <a:r>
              <a:rPr lang="ko-KR" altLang="en-US" sz="1000" dirty="0" err="1">
                <a:solidFill>
                  <a:srgbClr val="E87EF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호문쿨루스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입니다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dirty="0">
                <a:solidFill>
                  <a:srgbClr val="E87EF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연금술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과</a:t>
            </a:r>
            <a:r>
              <a:rPr lang="en-US" altLang="ko-KR" sz="1000" dirty="0">
                <a:solidFill>
                  <a:srgbClr val="E87EF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1000" dirty="0">
                <a:solidFill>
                  <a:srgbClr val="E87EF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점성술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컨셉을 더욱 </a:t>
            </a:r>
            <a:r>
              <a:rPr lang="ko-KR" altLang="en-US" sz="1000" dirty="0">
                <a:solidFill>
                  <a:srgbClr val="E87EF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강조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하기 위해 나침반을 혼천의 형태로 바꾸거나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사슬의 길이를 조절하여 우주의 힘을 구현합니다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812EA1F-B03D-1CFA-847A-1A8E2E217C90}"/>
              </a:ext>
            </a:extLst>
          </p:cNvPr>
          <p:cNvSpPr txBox="1"/>
          <p:nvPr/>
        </p:nvSpPr>
        <p:spPr>
          <a:xfrm>
            <a:off x="1450975" y="3689424"/>
            <a:ext cx="4683975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기본적으로 사슬이 팔을 휘감고 있으며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나침반의 크기는 기공사의 무기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기공패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와 비슷합니다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EE48AA1B-38C5-35E3-6523-2C589FC3F7C5}"/>
              </a:ext>
            </a:extLst>
          </p:cNvPr>
          <p:cNvGrpSpPr/>
          <p:nvPr/>
        </p:nvGrpSpPr>
        <p:grpSpPr>
          <a:xfrm>
            <a:off x="1450975" y="4030536"/>
            <a:ext cx="7462499" cy="2628764"/>
            <a:chOff x="1450975" y="4030536"/>
            <a:chExt cx="7462499" cy="2628764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AF1B9E65-6A9E-0CF7-F15F-F3B9D0071F6B}"/>
                </a:ext>
              </a:extLst>
            </p:cNvPr>
            <p:cNvGrpSpPr/>
            <p:nvPr/>
          </p:nvGrpSpPr>
          <p:grpSpPr>
            <a:xfrm>
              <a:off x="1450975" y="4030536"/>
              <a:ext cx="3353955" cy="2628764"/>
              <a:chOff x="1450975" y="4030536"/>
              <a:chExt cx="3353955" cy="2628764"/>
            </a:xfrm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B822D9AC-5FB0-AA9A-EFE9-5B81B5D64C6A}"/>
                  </a:ext>
                </a:extLst>
              </p:cNvPr>
              <p:cNvSpPr/>
              <p:nvPr/>
            </p:nvSpPr>
            <p:spPr>
              <a:xfrm>
                <a:off x="1450975" y="4261913"/>
                <a:ext cx="3353955" cy="2397387"/>
              </a:xfrm>
              <a:prstGeom prst="rect">
                <a:avLst/>
              </a:prstGeom>
              <a:solidFill>
                <a:srgbClr val="1C1E22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41" name="그룹 40">
                <a:extLst>
                  <a:ext uri="{FF2B5EF4-FFF2-40B4-BE49-F238E27FC236}">
                    <a16:creationId xmlns:a16="http://schemas.microsoft.com/office/drawing/2014/main" id="{8F49961A-F866-110D-7727-2B5097825E10}"/>
                  </a:ext>
                </a:extLst>
              </p:cNvPr>
              <p:cNvGrpSpPr/>
              <p:nvPr/>
            </p:nvGrpSpPr>
            <p:grpSpPr>
              <a:xfrm>
                <a:off x="1966867" y="4599742"/>
                <a:ext cx="2322171" cy="2037232"/>
                <a:chOff x="2309161" y="4646042"/>
                <a:chExt cx="2322171" cy="2037232"/>
              </a:xfrm>
            </p:grpSpPr>
            <p:pic>
              <p:nvPicPr>
                <p:cNvPr id="62" name="그림 61" descr="의류, 덮개, 망토, 사람이(가) 표시된 사진&#10;&#10;AI가 생성한 콘텐츠는 부정확할 수 있습니다.">
                  <a:extLst>
                    <a:ext uri="{FF2B5EF4-FFF2-40B4-BE49-F238E27FC236}">
                      <a16:creationId xmlns:a16="http://schemas.microsoft.com/office/drawing/2014/main" id="{5A1FE5AB-C053-7859-5EFD-EF362475357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14249"/>
                <a:stretch/>
              </p:blipFill>
              <p:spPr>
                <a:xfrm flipH="1">
                  <a:off x="2309161" y="4646042"/>
                  <a:ext cx="824992" cy="2037232"/>
                </a:xfrm>
                <a:prstGeom prst="rect">
                  <a:avLst/>
                </a:prstGeom>
              </p:spPr>
            </p:pic>
            <p:grpSp>
              <p:nvGrpSpPr>
                <p:cNvPr id="31" name="그룹 30">
                  <a:extLst>
                    <a:ext uri="{FF2B5EF4-FFF2-40B4-BE49-F238E27FC236}">
                      <a16:creationId xmlns:a16="http://schemas.microsoft.com/office/drawing/2014/main" id="{462D7E35-CD7A-E803-AEF6-C8DA07F0FE95}"/>
                    </a:ext>
                  </a:extLst>
                </p:cNvPr>
                <p:cNvGrpSpPr/>
                <p:nvPr/>
              </p:nvGrpSpPr>
              <p:grpSpPr>
                <a:xfrm>
                  <a:off x="3345553" y="5046662"/>
                  <a:ext cx="1285779" cy="1302735"/>
                  <a:chOff x="3347777" y="5046662"/>
                  <a:chExt cx="1285779" cy="1302735"/>
                </a:xfrm>
              </p:grpSpPr>
              <p:grpSp>
                <p:nvGrpSpPr>
                  <p:cNvPr id="42" name="그룹 41">
                    <a:extLst>
                      <a:ext uri="{FF2B5EF4-FFF2-40B4-BE49-F238E27FC236}">
                        <a16:creationId xmlns:a16="http://schemas.microsoft.com/office/drawing/2014/main" id="{7B4CEA5B-7706-E530-0CC6-6AB5C316F337}"/>
                      </a:ext>
                    </a:extLst>
                  </p:cNvPr>
                  <p:cNvGrpSpPr/>
                  <p:nvPr/>
                </p:nvGrpSpPr>
                <p:grpSpPr>
                  <a:xfrm>
                    <a:off x="3347777" y="5267300"/>
                    <a:ext cx="1285779" cy="1082097"/>
                    <a:chOff x="2647418" y="5047659"/>
                    <a:chExt cx="768467" cy="646733"/>
                  </a:xfrm>
                </p:grpSpPr>
                <p:pic>
                  <p:nvPicPr>
                    <p:cNvPr id="28" name="그림 27" descr="시계, 손목시계, 측정기, 나침반이(가) 표시된 사진&#10;&#10;AI가 생성한 콘텐츠는 부정확할 수 있습니다.">
                      <a:extLst>
                        <a:ext uri="{FF2B5EF4-FFF2-40B4-BE49-F238E27FC236}">
                          <a16:creationId xmlns:a16="http://schemas.microsoft.com/office/drawing/2014/main" id="{0D14C357-7161-BF38-C6AA-835FC3A3C228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2647418" y="5060778"/>
                      <a:ext cx="768467" cy="633614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32" name="타원 31">
                      <a:extLst>
                        <a:ext uri="{FF2B5EF4-FFF2-40B4-BE49-F238E27FC236}">
                          <a16:creationId xmlns:a16="http://schemas.microsoft.com/office/drawing/2014/main" id="{DC673120-E23B-07E9-FBB3-DC7255869DF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076937" y="5047659"/>
                      <a:ext cx="152696" cy="152696"/>
                    </a:xfrm>
                    <a:prstGeom prst="ellipse">
                      <a:avLst/>
                    </a:prstGeom>
                    <a:noFill/>
                    <a:ln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CDED814E-BB20-73B7-EA2B-49CEDB9BA040}"/>
                      </a:ext>
                    </a:extLst>
                  </p:cNvPr>
                  <p:cNvSpPr txBox="1"/>
                  <p:nvPr/>
                </p:nvSpPr>
                <p:spPr>
                  <a:xfrm>
                    <a:off x="4003922" y="5046662"/>
                    <a:ext cx="378309" cy="215444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pPr algn="ctr">
                      <a:spcAft>
                        <a:spcPts val="300"/>
                      </a:spcAft>
                    </a:pPr>
                    <a:r>
                      <a:rPr lang="ko-KR" altLang="en-US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손의 위치</a:t>
                    </a:r>
                    <a:endParaRPr lang="en-US" altLang="ko-KR" sz="8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</p:grpSp>
          </p:grpSp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1DC59CD7-76DF-EAB1-4D65-B179F7704F60}"/>
                  </a:ext>
                </a:extLst>
              </p:cNvPr>
              <p:cNvGrpSpPr/>
              <p:nvPr/>
            </p:nvGrpSpPr>
            <p:grpSpPr>
              <a:xfrm>
                <a:off x="1450975" y="4261913"/>
                <a:ext cx="3353955" cy="313023"/>
                <a:chOff x="1450975" y="4261913"/>
                <a:chExt cx="3353955" cy="313023"/>
              </a:xfrm>
            </p:grpSpPr>
            <p:grpSp>
              <p:nvGrpSpPr>
                <p:cNvPr id="4" name="그룹 3">
                  <a:extLst>
                    <a:ext uri="{FF2B5EF4-FFF2-40B4-BE49-F238E27FC236}">
                      <a16:creationId xmlns:a16="http://schemas.microsoft.com/office/drawing/2014/main" id="{2552A476-07AB-46DB-1D90-1F215CD16B9A}"/>
                    </a:ext>
                  </a:extLst>
                </p:cNvPr>
                <p:cNvGrpSpPr/>
                <p:nvPr/>
              </p:nvGrpSpPr>
              <p:grpSpPr>
                <a:xfrm>
                  <a:off x="1450975" y="4261913"/>
                  <a:ext cx="3353955" cy="313023"/>
                  <a:chOff x="1439025" y="1395560"/>
                  <a:chExt cx="3353955" cy="313023"/>
                </a:xfrm>
              </p:grpSpPr>
              <p:sp>
                <p:nvSpPr>
                  <p:cNvPr id="9" name="직사각형 8">
                    <a:extLst>
                      <a:ext uri="{FF2B5EF4-FFF2-40B4-BE49-F238E27FC236}">
                        <a16:creationId xmlns:a16="http://schemas.microsoft.com/office/drawing/2014/main" id="{D32E9B07-4901-21D8-47F6-A002AAAA071A}"/>
                      </a:ext>
                    </a:extLst>
                  </p:cNvPr>
                  <p:cNvSpPr/>
                  <p:nvPr/>
                </p:nvSpPr>
                <p:spPr>
                  <a:xfrm>
                    <a:off x="1439025" y="1395560"/>
                    <a:ext cx="3353955" cy="313023"/>
                  </a:xfrm>
                  <a:prstGeom prst="rect">
                    <a:avLst/>
                  </a:prstGeom>
                  <a:solidFill>
                    <a:srgbClr val="14181A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8D79E634-1FD6-F286-31A2-359C085BF5FC}"/>
                      </a:ext>
                    </a:extLst>
                  </p:cNvPr>
                  <p:cNvSpPr txBox="1"/>
                  <p:nvPr/>
                </p:nvSpPr>
                <p:spPr>
                  <a:xfrm>
                    <a:off x="1956231" y="1436655"/>
                    <a:ext cx="2319546" cy="230832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pPr algn="ctr">
                      <a:spcAft>
                        <a:spcPts val="300"/>
                      </a:spcAft>
                    </a:pPr>
                    <a:r>
                      <a:rPr lang="ko-KR" altLang="en-US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나침반에 가까운 쪽의 사슬을 손에 쥐어 착용합니다</a:t>
                    </a:r>
                    <a:r>
                      <a:rPr lang="en-US" altLang="ko-KR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.</a:t>
                    </a:r>
                    <a:r>
                      <a:rPr lang="ko-KR" altLang="en-US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 </a:t>
                    </a:r>
                    <a:endPara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</p:grpSp>
            <p:cxnSp>
              <p:nvCxnSpPr>
                <p:cNvPr id="19" name="직선 연결선 18">
                  <a:extLst>
                    <a:ext uri="{FF2B5EF4-FFF2-40B4-BE49-F238E27FC236}">
                      <a16:creationId xmlns:a16="http://schemas.microsoft.com/office/drawing/2014/main" id="{643372AA-ABA6-75DE-9C7F-C6F5763B9D6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450975" y="4574936"/>
                  <a:ext cx="3351913" cy="0"/>
                </a:xfrm>
                <a:prstGeom prst="line">
                  <a:avLst/>
                </a:prstGeom>
                <a:ln w="3175">
                  <a:gradFill flip="none" rotWithShape="1">
                    <a:gsLst>
                      <a:gs pos="25000">
                        <a:srgbClr val="F6F4D2">
                          <a:alpha val="20000"/>
                          <a:lumMod val="20000"/>
                        </a:srgbClr>
                      </a:gs>
                      <a:gs pos="0">
                        <a:srgbClr val="F6F4D2">
                          <a:alpha val="0"/>
                          <a:lumMod val="0"/>
                        </a:srgbClr>
                      </a:gs>
                      <a:gs pos="75000">
                        <a:srgbClr val="F6F4D2">
                          <a:alpha val="20000"/>
                          <a:lumMod val="20000"/>
                        </a:srgbClr>
                      </a:gs>
                      <a:gs pos="50000">
                        <a:srgbClr val="F6F4D2">
                          <a:alpha val="20000"/>
                          <a:lumMod val="30000"/>
                        </a:srgbClr>
                      </a:gs>
                      <a:gs pos="100000">
                        <a:srgbClr val="F6F4D2">
                          <a:alpha val="0"/>
                          <a:lumMod val="0"/>
                        </a:srgbClr>
                      </a:gs>
                    </a:gsLst>
                    <a:lin ang="0" scaled="1"/>
                    <a:tileRect/>
                  </a:gra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" name="그룹 13">
                <a:extLst>
                  <a:ext uri="{FF2B5EF4-FFF2-40B4-BE49-F238E27FC236}">
                    <a16:creationId xmlns:a16="http://schemas.microsoft.com/office/drawing/2014/main" id="{4200934F-3E0A-B2C0-2F99-1FAF858A2525}"/>
                  </a:ext>
                </a:extLst>
              </p:cNvPr>
              <p:cNvGrpSpPr/>
              <p:nvPr/>
            </p:nvGrpSpPr>
            <p:grpSpPr>
              <a:xfrm>
                <a:off x="1456552" y="4030536"/>
                <a:ext cx="3346336" cy="231923"/>
                <a:chOff x="1460890" y="1092616"/>
                <a:chExt cx="3346336" cy="231923"/>
              </a:xfrm>
            </p:grpSpPr>
            <p:cxnSp>
              <p:nvCxnSpPr>
                <p:cNvPr id="16" name="직선 연결선 15">
                  <a:extLst>
                    <a:ext uri="{FF2B5EF4-FFF2-40B4-BE49-F238E27FC236}">
                      <a16:creationId xmlns:a16="http://schemas.microsoft.com/office/drawing/2014/main" id="{4192015B-2E9C-097F-27F4-D12034EA581A}"/>
                    </a:ext>
                  </a:extLst>
                </p:cNvPr>
                <p:cNvCxnSpPr>
                  <a:cxnSpLocks/>
                  <a:stCxn id="18" idx="2"/>
                </p:cNvCxnSpPr>
                <p:nvPr/>
              </p:nvCxnSpPr>
              <p:spPr>
                <a:xfrm>
                  <a:off x="1745992" y="1324539"/>
                  <a:ext cx="3061234" cy="0"/>
                </a:xfrm>
                <a:prstGeom prst="line">
                  <a:avLst/>
                </a:prstGeom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" name="직사각형 17">
                  <a:extLst>
                    <a:ext uri="{FF2B5EF4-FFF2-40B4-BE49-F238E27FC236}">
                      <a16:creationId xmlns:a16="http://schemas.microsoft.com/office/drawing/2014/main" id="{F72BE6F0-B9A7-3FB6-7714-F097F91EEFE3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60890" y="1092616"/>
                  <a:ext cx="570203" cy="231923"/>
                </a:xfrm>
                <a:prstGeom prst="rect">
                  <a:avLst/>
                </a:prstGeom>
                <a:solidFill>
                  <a:srgbClr val="605550"/>
                </a:solidFill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46800" rIns="72000" rtlCol="0" anchor="ctr">
                  <a:spAutoFit/>
                </a:bodyPr>
                <a:lstStyle/>
                <a:p>
                  <a:r>
                    <a:rPr lang="ko-KR" altLang="en-US" sz="900" dirty="0">
                      <a:solidFill>
                        <a:srgbClr val="EDEBE7"/>
                      </a:solidFill>
                      <a:effectLst/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평화 </a:t>
                  </a:r>
                  <a:r>
                    <a:rPr lang="ko-KR" altLang="en-US" sz="900" dirty="0">
                      <a:solidFill>
                        <a:srgbClr val="EDEBE7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상태</a:t>
                  </a:r>
                  <a:endParaRPr lang="ko-KR" altLang="en-US" sz="900" dirty="0">
                    <a:solidFill>
                      <a:srgbClr val="EDEBE7"/>
                    </a:solidFill>
                    <a:effectLst/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</p:grpSp>
        </p:grp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0A9D2D18-8E69-DE7D-496E-80E9C599B423}"/>
                </a:ext>
              </a:extLst>
            </p:cNvPr>
            <p:cNvGrpSpPr/>
            <p:nvPr/>
          </p:nvGrpSpPr>
          <p:grpSpPr>
            <a:xfrm>
              <a:off x="5218906" y="4030536"/>
              <a:ext cx="3694568" cy="2628764"/>
              <a:chOff x="5218906" y="4030536"/>
              <a:chExt cx="3694568" cy="2628764"/>
            </a:xfrm>
          </p:grpSpPr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AADE496C-0E4F-608F-9BFB-D32C61757DFD}"/>
                  </a:ext>
                </a:extLst>
              </p:cNvPr>
              <p:cNvSpPr/>
              <p:nvPr/>
            </p:nvSpPr>
            <p:spPr>
              <a:xfrm>
                <a:off x="5218906" y="4261913"/>
                <a:ext cx="3694568" cy="2397387"/>
              </a:xfrm>
              <a:prstGeom prst="rect">
                <a:avLst/>
              </a:prstGeom>
              <a:solidFill>
                <a:srgbClr val="1C1E22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62" name="그룹 161">
                <a:extLst>
                  <a:ext uri="{FF2B5EF4-FFF2-40B4-BE49-F238E27FC236}">
                    <a16:creationId xmlns:a16="http://schemas.microsoft.com/office/drawing/2014/main" id="{4F9627C3-FC07-917A-A4E5-64D518A14EE6}"/>
                  </a:ext>
                </a:extLst>
              </p:cNvPr>
              <p:cNvGrpSpPr/>
              <p:nvPr/>
            </p:nvGrpSpPr>
            <p:grpSpPr>
              <a:xfrm>
                <a:off x="6165724" y="4768216"/>
                <a:ext cx="1800932" cy="1882386"/>
                <a:chOff x="6379449" y="4863762"/>
                <a:chExt cx="1800932" cy="1882386"/>
              </a:xfrm>
            </p:grpSpPr>
            <p:pic>
              <p:nvPicPr>
                <p:cNvPr id="5" name="그림 4" descr="사람, 의류, 인간의 얼굴, 잡기이(가) 표시된 사진&#10;&#10;AI가 생성한 콘텐츠는 부정확할 수 있습니다.">
                  <a:extLst>
                    <a:ext uri="{FF2B5EF4-FFF2-40B4-BE49-F238E27FC236}">
                      <a16:creationId xmlns:a16="http://schemas.microsoft.com/office/drawing/2014/main" id="{43C32761-74B0-0189-21B6-C5091F46343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1638" t="37357" r="10961"/>
                <a:stretch/>
              </p:blipFill>
              <p:spPr>
                <a:xfrm>
                  <a:off x="6379449" y="4863762"/>
                  <a:ext cx="1800932" cy="1673796"/>
                </a:xfrm>
                <a:prstGeom prst="rect">
                  <a:avLst/>
                </a:prstGeom>
                <a:ln w="3175">
                  <a:solidFill>
                    <a:srgbClr val="D4CFC5"/>
                  </a:solidFill>
                </a:ln>
              </p:spPr>
            </p:pic>
            <p:sp>
              <p:nvSpPr>
                <p:cNvPr id="161" name="TextBox 160">
                  <a:extLst>
                    <a:ext uri="{FF2B5EF4-FFF2-40B4-BE49-F238E27FC236}">
                      <a16:creationId xmlns:a16="http://schemas.microsoft.com/office/drawing/2014/main" id="{E66E3DA9-A2DA-776D-6B88-F9A002E05740}"/>
                    </a:ext>
                  </a:extLst>
                </p:cNvPr>
                <p:cNvSpPr txBox="1"/>
                <p:nvPr/>
              </p:nvSpPr>
              <p:spPr>
                <a:xfrm>
                  <a:off x="6830247" y="6530704"/>
                  <a:ext cx="899336" cy="215444"/>
                </a:xfrm>
                <a:prstGeom prst="rect">
                  <a:avLst/>
                </a:prstGeom>
                <a:noFill/>
              </p:spPr>
              <p:txBody>
                <a:bodyPr wrap="none" lIns="54000" rIns="54000" rtlCol="0">
                  <a:spAutoFit/>
                </a:bodyPr>
                <a:lstStyle/>
                <a:p>
                  <a:pPr algn="ctr"/>
                  <a:r>
                    <a:rPr lang="en-US" altLang="ko-KR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[ </a:t>
                  </a:r>
                  <a:r>
                    <a:rPr lang="ko-KR" altLang="en-US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나침반 파지 예시 </a:t>
                  </a:r>
                  <a:r>
                    <a:rPr lang="en-US" altLang="ko-KR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]</a:t>
                  </a:r>
                </a:p>
              </p:txBody>
            </p:sp>
          </p:grpSp>
          <p:grpSp>
            <p:nvGrpSpPr>
              <p:cNvPr id="26" name="그룹 25">
                <a:extLst>
                  <a:ext uri="{FF2B5EF4-FFF2-40B4-BE49-F238E27FC236}">
                    <a16:creationId xmlns:a16="http://schemas.microsoft.com/office/drawing/2014/main" id="{96692A47-E466-56F2-2198-D96187C05FA3}"/>
                  </a:ext>
                </a:extLst>
              </p:cNvPr>
              <p:cNvGrpSpPr/>
              <p:nvPr/>
            </p:nvGrpSpPr>
            <p:grpSpPr>
              <a:xfrm>
                <a:off x="5218906" y="4261913"/>
                <a:ext cx="3694568" cy="313023"/>
                <a:chOff x="5218906" y="4261913"/>
                <a:chExt cx="3694568" cy="313023"/>
              </a:xfrm>
            </p:grpSpPr>
            <p:grpSp>
              <p:nvGrpSpPr>
                <p:cNvPr id="128" name="그룹 127">
                  <a:extLst>
                    <a:ext uri="{FF2B5EF4-FFF2-40B4-BE49-F238E27FC236}">
                      <a16:creationId xmlns:a16="http://schemas.microsoft.com/office/drawing/2014/main" id="{069D0C93-6DD3-1458-9552-867210DE6980}"/>
                    </a:ext>
                  </a:extLst>
                </p:cNvPr>
                <p:cNvGrpSpPr/>
                <p:nvPr/>
              </p:nvGrpSpPr>
              <p:grpSpPr>
                <a:xfrm>
                  <a:off x="5218906" y="4261913"/>
                  <a:ext cx="3694568" cy="313023"/>
                  <a:chOff x="1439025" y="1395560"/>
                  <a:chExt cx="3694568" cy="313023"/>
                </a:xfrm>
              </p:grpSpPr>
              <p:sp>
                <p:nvSpPr>
                  <p:cNvPr id="129" name="직사각형 128">
                    <a:extLst>
                      <a:ext uri="{FF2B5EF4-FFF2-40B4-BE49-F238E27FC236}">
                        <a16:creationId xmlns:a16="http://schemas.microsoft.com/office/drawing/2014/main" id="{C371D949-4F24-1127-281B-1336A8319855}"/>
                      </a:ext>
                    </a:extLst>
                  </p:cNvPr>
                  <p:cNvSpPr/>
                  <p:nvPr/>
                </p:nvSpPr>
                <p:spPr>
                  <a:xfrm>
                    <a:off x="1439025" y="1395560"/>
                    <a:ext cx="3694568" cy="313023"/>
                  </a:xfrm>
                  <a:prstGeom prst="rect">
                    <a:avLst/>
                  </a:prstGeom>
                  <a:solidFill>
                    <a:srgbClr val="14181A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30" name="TextBox 129">
                    <a:extLst>
                      <a:ext uri="{FF2B5EF4-FFF2-40B4-BE49-F238E27FC236}">
                        <a16:creationId xmlns:a16="http://schemas.microsoft.com/office/drawing/2014/main" id="{1230D68B-1251-B42D-AE51-BDA20754FB9D}"/>
                      </a:ext>
                    </a:extLst>
                  </p:cNvPr>
                  <p:cNvSpPr txBox="1"/>
                  <p:nvPr/>
                </p:nvSpPr>
                <p:spPr>
                  <a:xfrm>
                    <a:off x="1715395" y="1436655"/>
                    <a:ext cx="3141886" cy="230832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pPr algn="ctr">
                      <a:spcAft>
                        <a:spcPts val="300"/>
                      </a:spcAft>
                    </a:pPr>
                    <a:r>
                      <a:rPr lang="ko-KR" altLang="en-US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반동을 이용해 나침반을 살짝 띄운 후 손으로 나침반의 뒷면을 잡습니다</a:t>
                    </a:r>
                    <a:r>
                      <a:rPr lang="en-US" altLang="ko-KR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.</a:t>
                    </a:r>
                  </a:p>
                </p:txBody>
              </p:sp>
            </p:grpSp>
            <p:cxnSp>
              <p:nvCxnSpPr>
                <p:cNvPr id="23" name="직선 연결선 22">
                  <a:extLst>
                    <a:ext uri="{FF2B5EF4-FFF2-40B4-BE49-F238E27FC236}">
                      <a16:creationId xmlns:a16="http://schemas.microsoft.com/office/drawing/2014/main" id="{BDC086FE-0F91-0395-403F-3E80A165D62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218906" y="4574936"/>
                  <a:ext cx="3694568" cy="0"/>
                </a:xfrm>
                <a:prstGeom prst="line">
                  <a:avLst/>
                </a:prstGeom>
                <a:ln w="3175">
                  <a:gradFill flip="none" rotWithShape="1">
                    <a:gsLst>
                      <a:gs pos="25000">
                        <a:srgbClr val="F6F4D2">
                          <a:alpha val="20000"/>
                          <a:lumMod val="20000"/>
                        </a:srgbClr>
                      </a:gs>
                      <a:gs pos="0">
                        <a:srgbClr val="F6F4D2">
                          <a:alpha val="0"/>
                          <a:lumMod val="0"/>
                        </a:srgbClr>
                      </a:gs>
                      <a:gs pos="75000">
                        <a:srgbClr val="F6F4D2">
                          <a:alpha val="20000"/>
                          <a:lumMod val="20000"/>
                        </a:srgbClr>
                      </a:gs>
                      <a:gs pos="50000">
                        <a:srgbClr val="F6F4D2">
                          <a:alpha val="20000"/>
                          <a:lumMod val="30000"/>
                        </a:srgbClr>
                      </a:gs>
                      <a:gs pos="100000">
                        <a:srgbClr val="F6F4D2">
                          <a:alpha val="0"/>
                          <a:lumMod val="0"/>
                        </a:srgbClr>
                      </a:gs>
                    </a:gsLst>
                    <a:lin ang="0" scaled="1"/>
                    <a:tileRect/>
                  </a:gra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7" name="그룹 56">
                <a:extLst>
                  <a:ext uri="{FF2B5EF4-FFF2-40B4-BE49-F238E27FC236}">
                    <a16:creationId xmlns:a16="http://schemas.microsoft.com/office/drawing/2014/main" id="{542967C1-55D2-DDCB-9E2D-9A957322BB95}"/>
                  </a:ext>
                </a:extLst>
              </p:cNvPr>
              <p:cNvGrpSpPr/>
              <p:nvPr/>
            </p:nvGrpSpPr>
            <p:grpSpPr>
              <a:xfrm>
                <a:off x="5224483" y="4030536"/>
                <a:ext cx="3688991" cy="231923"/>
                <a:chOff x="1460890" y="1092616"/>
                <a:chExt cx="3688991" cy="231923"/>
              </a:xfrm>
            </p:grpSpPr>
            <p:cxnSp>
              <p:nvCxnSpPr>
                <p:cNvPr id="59" name="직선 연결선 58">
                  <a:extLst>
                    <a:ext uri="{FF2B5EF4-FFF2-40B4-BE49-F238E27FC236}">
                      <a16:creationId xmlns:a16="http://schemas.microsoft.com/office/drawing/2014/main" id="{C16DDB55-3B6A-3452-DF53-606242758FB3}"/>
                    </a:ext>
                  </a:extLst>
                </p:cNvPr>
                <p:cNvCxnSpPr>
                  <a:cxnSpLocks/>
                  <a:stCxn id="60" idx="2"/>
                </p:cNvCxnSpPr>
                <p:nvPr/>
              </p:nvCxnSpPr>
              <p:spPr>
                <a:xfrm>
                  <a:off x="1745992" y="1324539"/>
                  <a:ext cx="3403889" cy="0"/>
                </a:xfrm>
                <a:prstGeom prst="line">
                  <a:avLst/>
                </a:prstGeom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0" name="직사각형 59">
                  <a:extLst>
                    <a:ext uri="{FF2B5EF4-FFF2-40B4-BE49-F238E27FC236}">
                      <a16:creationId xmlns:a16="http://schemas.microsoft.com/office/drawing/2014/main" id="{15DD89FB-04E9-C3B1-1078-82285D0DFA0D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60890" y="1092616"/>
                  <a:ext cx="570203" cy="231923"/>
                </a:xfrm>
                <a:prstGeom prst="rect">
                  <a:avLst/>
                </a:prstGeom>
                <a:solidFill>
                  <a:srgbClr val="605550"/>
                </a:solidFill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46800" rIns="72000" rtlCol="0" anchor="ctr">
                  <a:spAutoFit/>
                </a:bodyPr>
                <a:lstStyle/>
                <a:p>
                  <a:r>
                    <a:rPr lang="ko-KR" altLang="en-US" sz="900" dirty="0">
                      <a:solidFill>
                        <a:srgbClr val="EDEBE7"/>
                      </a:solidFill>
                      <a:effectLst/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전투 </a:t>
                  </a:r>
                  <a:r>
                    <a:rPr lang="ko-KR" altLang="en-US" sz="900" dirty="0">
                      <a:solidFill>
                        <a:srgbClr val="EDEBE7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상태</a:t>
                  </a:r>
                  <a:endParaRPr lang="ko-KR" altLang="en-US" sz="900" dirty="0">
                    <a:solidFill>
                      <a:srgbClr val="EDEBE7"/>
                    </a:solidFill>
                    <a:effectLst/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</p:grpSp>
        </p:grp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A5BEB1BD-6E7B-E0EE-2A1C-4BE57D64F6AF}"/>
              </a:ext>
            </a:extLst>
          </p:cNvPr>
          <p:cNvGrpSpPr/>
          <p:nvPr/>
        </p:nvGrpSpPr>
        <p:grpSpPr>
          <a:xfrm>
            <a:off x="1450975" y="1176958"/>
            <a:ext cx="7952625" cy="1829428"/>
            <a:chOff x="1450975" y="1176958"/>
            <a:chExt cx="7952625" cy="1829428"/>
          </a:xfrm>
        </p:grpSpPr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3244E47D-8929-A679-0747-A34E05CF3D57}"/>
                </a:ext>
              </a:extLst>
            </p:cNvPr>
            <p:cNvGrpSpPr/>
            <p:nvPr/>
          </p:nvGrpSpPr>
          <p:grpSpPr>
            <a:xfrm>
              <a:off x="1450975" y="1176958"/>
              <a:ext cx="3353955" cy="1829428"/>
              <a:chOff x="1450975" y="1156638"/>
              <a:chExt cx="3353955" cy="1829428"/>
            </a:xfrm>
          </p:grpSpPr>
          <p:sp>
            <p:nvSpPr>
              <p:cNvPr id="167" name="직사각형 166">
                <a:extLst>
                  <a:ext uri="{FF2B5EF4-FFF2-40B4-BE49-F238E27FC236}">
                    <a16:creationId xmlns:a16="http://schemas.microsoft.com/office/drawing/2014/main" id="{347D1A52-8998-8A92-95E8-183FFF57C0AE}"/>
                  </a:ext>
                </a:extLst>
              </p:cNvPr>
              <p:cNvSpPr/>
              <p:nvPr/>
            </p:nvSpPr>
            <p:spPr>
              <a:xfrm>
                <a:off x="1460883" y="1388015"/>
                <a:ext cx="3344047" cy="1598051"/>
              </a:xfrm>
              <a:prstGeom prst="rect">
                <a:avLst/>
              </a:prstGeom>
              <a:solidFill>
                <a:srgbClr val="1C1E22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210" name="그룹 209">
                <a:extLst>
                  <a:ext uri="{FF2B5EF4-FFF2-40B4-BE49-F238E27FC236}">
                    <a16:creationId xmlns:a16="http://schemas.microsoft.com/office/drawing/2014/main" id="{B07AC7D8-75C0-2902-D7B4-E41F67AB0D80}"/>
                  </a:ext>
                </a:extLst>
              </p:cNvPr>
              <p:cNvGrpSpPr/>
              <p:nvPr/>
            </p:nvGrpSpPr>
            <p:grpSpPr>
              <a:xfrm>
                <a:off x="1892626" y="1839917"/>
                <a:ext cx="2470652" cy="1099864"/>
                <a:chOff x="1880676" y="1847462"/>
                <a:chExt cx="2470652" cy="1099864"/>
              </a:xfrm>
            </p:grpSpPr>
            <p:grpSp>
              <p:nvGrpSpPr>
                <p:cNvPr id="206" name="그룹 205">
                  <a:extLst>
                    <a:ext uri="{FF2B5EF4-FFF2-40B4-BE49-F238E27FC236}">
                      <a16:creationId xmlns:a16="http://schemas.microsoft.com/office/drawing/2014/main" id="{7C08CD1F-715D-FF0C-778E-429BF526FDCB}"/>
                    </a:ext>
                  </a:extLst>
                </p:cNvPr>
                <p:cNvGrpSpPr/>
                <p:nvPr/>
              </p:nvGrpSpPr>
              <p:grpSpPr>
                <a:xfrm>
                  <a:off x="3494076" y="1848743"/>
                  <a:ext cx="857252" cy="1097303"/>
                  <a:chOff x="3494076" y="1848743"/>
                  <a:chExt cx="857252" cy="1097303"/>
                </a:xfrm>
              </p:grpSpPr>
              <p:sp>
                <p:nvSpPr>
                  <p:cNvPr id="135" name="TextBox 134">
                    <a:extLst>
                      <a:ext uri="{FF2B5EF4-FFF2-40B4-BE49-F238E27FC236}">
                        <a16:creationId xmlns:a16="http://schemas.microsoft.com/office/drawing/2014/main" id="{BF9CEEB3-CB46-D236-971F-3AC0B84C6BAB}"/>
                      </a:ext>
                    </a:extLst>
                  </p:cNvPr>
                  <p:cNvSpPr txBox="1"/>
                  <p:nvPr/>
                </p:nvSpPr>
                <p:spPr>
                  <a:xfrm>
                    <a:off x="3675013" y="2730602"/>
                    <a:ext cx="495379" cy="215444"/>
                  </a:xfrm>
                  <a:prstGeom prst="rect">
                    <a:avLst/>
                  </a:prstGeom>
                  <a:noFill/>
                </p:spPr>
                <p:txBody>
                  <a:bodyPr wrap="none" lIns="54000" rIns="54000" rtlCol="0">
                    <a:spAutoFit/>
                  </a:bodyPr>
                  <a:lstStyle/>
                  <a:p>
                    <a:pPr algn="ctr"/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[ 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혼천의 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]</a:t>
                    </a:r>
                  </a:p>
                </p:txBody>
              </p:sp>
              <p:pic>
                <p:nvPicPr>
                  <p:cNvPr id="138" name="Picture 2">
                    <a:extLst>
                      <a:ext uri="{FF2B5EF4-FFF2-40B4-BE49-F238E27FC236}">
                        <a16:creationId xmlns:a16="http://schemas.microsoft.com/office/drawing/2014/main" id="{B10E2C0C-8F55-FC1F-497B-B1AF8647292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2782" t="4994" r="9629" b="5992"/>
                  <a:stretch/>
                </p:blipFill>
                <p:spPr bwMode="auto">
                  <a:xfrm>
                    <a:off x="3494076" y="1848743"/>
                    <a:ext cx="857252" cy="882346"/>
                  </a:xfrm>
                  <a:prstGeom prst="rect">
                    <a:avLst/>
                  </a:prstGeom>
                  <a:noFill/>
                  <a:ln w="3175">
                    <a:solidFill>
                      <a:srgbClr val="D4CFC5"/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207" name="그룹 206">
                  <a:extLst>
                    <a:ext uri="{FF2B5EF4-FFF2-40B4-BE49-F238E27FC236}">
                      <a16:creationId xmlns:a16="http://schemas.microsoft.com/office/drawing/2014/main" id="{AE489006-5EE0-AFCE-3497-050E15886C79}"/>
                    </a:ext>
                  </a:extLst>
                </p:cNvPr>
                <p:cNvGrpSpPr/>
                <p:nvPr/>
              </p:nvGrpSpPr>
              <p:grpSpPr>
                <a:xfrm>
                  <a:off x="1880676" y="1847462"/>
                  <a:ext cx="883233" cy="1099864"/>
                  <a:chOff x="1880676" y="1847462"/>
                  <a:chExt cx="883233" cy="1099864"/>
                </a:xfrm>
              </p:grpSpPr>
              <p:sp>
                <p:nvSpPr>
                  <p:cNvPr id="133" name="TextBox 132">
                    <a:extLst>
                      <a:ext uri="{FF2B5EF4-FFF2-40B4-BE49-F238E27FC236}">
                        <a16:creationId xmlns:a16="http://schemas.microsoft.com/office/drawing/2014/main" id="{66C61AA6-C30D-2D6A-1C04-55188D4B1DE6}"/>
                      </a:ext>
                    </a:extLst>
                  </p:cNvPr>
                  <p:cNvSpPr txBox="1"/>
                  <p:nvPr/>
                </p:nvSpPr>
                <p:spPr>
                  <a:xfrm>
                    <a:off x="2073000" y="2731882"/>
                    <a:ext cx="498584" cy="215444"/>
                  </a:xfrm>
                  <a:prstGeom prst="rect">
                    <a:avLst/>
                  </a:prstGeom>
                  <a:noFill/>
                </p:spPr>
                <p:txBody>
                  <a:bodyPr wrap="none" lIns="54000" rIns="54000" rtlCol="0">
                    <a:spAutoFit/>
                  </a:bodyPr>
                  <a:lstStyle/>
                  <a:p>
                    <a:pPr algn="ctr"/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[ 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나침반 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]</a:t>
                    </a:r>
                  </a:p>
                </p:txBody>
              </p:sp>
              <p:pic>
                <p:nvPicPr>
                  <p:cNvPr id="134" name="그림 133" descr="시계, 금속, 황동, 손목시계이(가) 표시된 사진&#10;&#10;자동 생성된 설명">
                    <a:extLst>
                      <a:ext uri="{FF2B5EF4-FFF2-40B4-BE49-F238E27FC236}">
                        <a16:creationId xmlns:a16="http://schemas.microsoft.com/office/drawing/2014/main" id="{A8EFE7FC-402B-2FD9-A533-F6997F4F3C5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880676" y="1847462"/>
                    <a:ext cx="883233" cy="881373"/>
                  </a:xfrm>
                  <a:prstGeom prst="rect">
                    <a:avLst/>
                  </a:prstGeom>
                  <a:ln w="3175">
                    <a:solidFill>
                      <a:srgbClr val="D4CFC5"/>
                    </a:solidFill>
                  </a:ln>
                </p:spPr>
              </p:pic>
            </p:grpSp>
            <p:sp>
              <p:nvSpPr>
                <p:cNvPr id="132" name="화살표: 왼쪽/오른쪽 131">
                  <a:extLst>
                    <a:ext uri="{FF2B5EF4-FFF2-40B4-BE49-F238E27FC236}">
                      <a16:creationId xmlns:a16="http://schemas.microsoft.com/office/drawing/2014/main" id="{A95211F0-EC02-467B-CCA6-2F51E154D066}"/>
                    </a:ext>
                  </a:extLst>
                </p:cNvPr>
                <p:cNvSpPr/>
                <p:nvPr/>
              </p:nvSpPr>
              <p:spPr>
                <a:xfrm>
                  <a:off x="2922158" y="2222791"/>
                  <a:ext cx="413669" cy="134249"/>
                </a:xfrm>
                <a:prstGeom prst="leftRightArrow">
                  <a:avLst>
                    <a:gd name="adj1" fmla="val 34595"/>
                    <a:gd name="adj2" fmla="val 58803"/>
                  </a:avLst>
                </a:prstGeom>
                <a:solidFill>
                  <a:srgbClr val="605550"/>
                </a:solidFill>
                <a:ln w="3175">
                  <a:solidFill>
                    <a:srgbClr val="D4CFC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D4C73F98-4CCC-6AF3-5059-8041DEDA25E2}"/>
                  </a:ext>
                </a:extLst>
              </p:cNvPr>
              <p:cNvGrpSpPr/>
              <p:nvPr/>
            </p:nvGrpSpPr>
            <p:grpSpPr>
              <a:xfrm>
                <a:off x="1450975" y="1388015"/>
                <a:ext cx="3353955" cy="313023"/>
                <a:chOff x="1450975" y="1388015"/>
                <a:chExt cx="3353955" cy="313023"/>
              </a:xfrm>
            </p:grpSpPr>
            <p:grpSp>
              <p:nvGrpSpPr>
                <p:cNvPr id="166" name="그룹 165">
                  <a:extLst>
                    <a:ext uri="{FF2B5EF4-FFF2-40B4-BE49-F238E27FC236}">
                      <a16:creationId xmlns:a16="http://schemas.microsoft.com/office/drawing/2014/main" id="{D473EF34-A4C1-C09A-C92C-306271BF28B6}"/>
                    </a:ext>
                  </a:extLst>
                </p:cNvPr>
                <p:cNvGrpSpPr/>
                <p:nvPr/>
              </p:nvGrpSpPr>
              <p:grpSpPr>
                <a:xfrm>
                  <a:off x="1450975" y="1388015"/>
                  <a:ext cx="3353955" cy="313023"/>
                  <a:chOff x="1439025" y="1395560"/>
                  <a:chExt cx="3353955" cy="313023"/>
                </a:xfrm>
              </p:grpSpPr>
              <p:sp>
                <p:nvSpPr>
                  <p:cNvPr id="148" name="직사각형 147">
                    <a:extLst>
                      <a:ext uri="{FF2B5EF4-FFF2-40B4-BE49-F238E27FC236}">
                        <a16:creationId xmlns:a16="http://schemas.microsoft.com/office/drawing/2014/main" id="{30DA6D89-88BE-FA40-4535-C04ECB925A29}"/>
                      </a:ext>
                    </a:extLst>
                  </p:cNvPr>
                  <p:cNvSpPr/>
                  <p:nvPr/>
                </p:nvSpPr>
                <p:spPr>
                  <a:xfrm>
                    <a:off x="1439025" y="1395560"/>
                    <a:ext cx="3353955" cy="313023"/>
                  </a:xfrm>
                  <a:prstGeom prst="rect">
                    <a:avLst/>
                  </a:prstGeom>
                  <a:solidFill>
                    <a:srgbClr val="14181A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55" name="TextBox 154">
                    <a:extLst>
                      <a:ext uri="{FF2B5EF4-FFF2-40B4-BE49-F238E27FC236}">
                        <a16:creationId xmlns:a16="http://schemas.microsoft.com/office/drawing/2014/main" id="{D04C3013-A1DC-1E53-CEA5-7174917F0C98}"/>
                      </a:ext>
                    </a:extLst>
                  </p:cNvPr>
                  <p:cNvSpPr txBox="1"/>
                  <p:nvPr/>
                </p:nvSpPr>
                <p:spPr>
                  <a:xfrm>
                    <a:off x="1714182" y="1436655"/>
                    <a:ext cx="2803652" cy="230832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pPr algn="ctr">
                      <a:spcAft>
                        <a:spcPts val="300"/>
                      </a:spcAft>
                    </a:pPr>
                    <a:r>
                      <a:rPr lang="ko-KR" altLang="en-US" sz="9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나침반</a:t>
                    </a:r>
                    <a:r>
                      <a:rPr lang="en-US" altLang="ko-KR" sz="800" dirty="0">
                        <a:solidFill>
                          <a:schemeClr val="bg1">
                            <a:lumMod val="65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(</a:t>
                    </a:r>
                    <a:r>
                      <a:rPr lang="ko-KR" altLang="en-US" sz="800" dirty="0">
                        <a:solidFill>
                          <a:schemeClr val="bg1">
                            <a:lumMod val="65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지구 자기장으로 방향을 찾는 도구</a:t>
                    </a:r>
                    <a:r>
                      <a:rPr lang="en-US" altLang="ko-KR" sz="800" dirty="0">
                        <a:solidFill>
                          <a:schemeClr val="bg1">
                            <a:lumMod val="65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)</a:t>
                    </a:r>
                    <a:r>
                      <a:rPr lang="en-US" altLang="ko-KR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, </a:t>
                    </a:r>
                    <a:r>
                      <a:rPr lang="ko-KR" altLang="en-US" sz="9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혼천의</a:t>
                    </a:r>
                    <a:r>
                      <a:rPr lang="en-US" altLang="ko-KR" sz="800" dirty="0">
                        <a:solidFill>
                          <a:schemeClr val="bg1">
                            <a:lumMod val="65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(</a:t>
                    </a:r>
                    <a:r>
                      <a:rPr lang="ko-KR" altLang="en-US" sz="800" dirty="0">
                        <a:solidFill>
                          <a:schemeClr val="bg1">
                            <a:lumMod val="65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천체 관측 기구</a:t>
                    </a:r>
                    <a:r>
                      <a:rPr lang="en-US" altLang="ko-KR" sz="800" dirty="0">
                        <a:solidFill>
                          <a:schemeClr val="bg1">
                            <a:lumMod val="65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)</a:t>
                    </a:r>
                    <a:endParaRPr lang="en-US" altLang="ko-KR" sz="900" dirty="0">
                      <a:solidFill>
                        <a:schemeClr val="bg1">
                          <a:lumMod val="65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</p:grpSp>
            <p:cxnSp>
              <p:nvCxnSpPr>
                <p:cNvPr id="6" name="직선 연결선 5">
                  <a:extLst>
                    <a:ext uri="{FF2B5EF4-FFF2-40B4-BE49-F238E27FC236}">
                      <a16:creationId xmlns:a16="http://schemas.microsoft.com/office/drawing/2014/main" id="{D42870DA-5129-9EC7-29D9-312BBA597EF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453017" y="1701038"/>
                  <a:ext cx="3351913" cy="0"/>
                </a:xfrm>
                <a:prstGeom prst="line">
                  <a:avLst/>
                </a:prstGeom>
                <a:ln w="3175">
                  <a:gradFill flip="none" rotWithShape="1">
                    <a:gsLst>
                      <a:gs pos="25000">
                        <a:srgbClr val="F6F4D2">
                          <a:alpha val="20000"/>
                          <a:lumMod val="20000"/>
                        </a:srgbClr>
                      </a:gs>
                      <a:gs pos="0">
                        <a:srgbClr val="F6F4D2">
                          <a:alpha val="0"/>
                          <a:lumMod val="0"/>
                        </a:srgbClr>
                      </a:gs>
                      <a:gs pos="75000">
                        <a:srgbClr val="F6F4D2">
                          <a:alpha val="20000"/>
                          <a:lumMod val="20000"/>
                        </a:srgbClr>
                      </a:gs>
                      <a:gs pos="50000">
                        <a:srgbClr val="F6F4D2">
                          <a:alpha val="20000"/>
                          <a:lumMod val="30000"/>
                        </a:srgbClr>
                      </a:gs>
                      <a:gs pos="100000">
                        <a:srgbClr val="F6F4D2">
                          <a:alpha val="0"/>
                          <a:lumMod val="0"/>
                        </a:srgbClr>
                      </a:gs>
                    </a:gsLst>
                    <a:lin ang="0" scaled="1"/>
                    <a:tileRect/>
                  </a:gra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4" name="그룹 143">
                <a:extLst>
                  <a:ext uri="{FF2B5EF4-FFF2-40B4-BE49-F238E27FC236}">
                    <a16:creationId xmlns:a16="http://schemas.microsoft.com/office/drawing/2014/main" id="{399E703C-339C-BB6D-16DC-30190AF42EB4}"/>
                  </a:ext>
                </a:extLst>
              </p:cNvPr>
              <p:cNvGrpSpPr/>
              <p:nvPr/>
            </p:nvGrpSpPr>
            <p:grpSpPr>
              <a:xfrm>
                <a:off x="1462924" y="1156638"/>
                <a:ext cx="3339964" cy="231923"/>
                <a:chOff x="1460890" y="1092616"/>
                <a:chExt cx="3339964" cy="231923"/>
              </a:xfrm>
            </p:grpSpPr>
            <p:cxnSp>
              <p:nvCxnSpPr>
                <p:cNvPr id="146" name="직선 연결선 145">
                  <a:extLst>
                    <a:ext uri="{FF2B5EF4-FFF2-40B4-BE49-F238E27FC236}">
                      <a16:creationId xmlns:a16="http://schemas.microsoft.com/office/drawing/2014/main" id="{453E2430-A7D2-AF88-E61D-982429E5F84C}"/>
                    </a:ext>
                  </a:extLst>
                </p:cNvPr>
                <p:cNvCxnSpPr>
                  <a:cxnSpLocks/>
                  <a:stCxn id="147" idx="2"/>
                </p:cNvCxnSpPr>
                <p:nvPr/>
              </p:nvCxnSpPr>
              <p:spPr>
                <a:xfrm>
                  <a:off x="1745992" y="1324539"/>
                  <a:ext cx="3054862" cy="0"/>
                </a:xfrm>
                <a:prstGeom prst="line">
                  <a:avLst/>
                </a:prstGeom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7" name="직사각형 146">
                  <a:extLst>
                    <a:ext uri="{FF2B5EF4-FFF2-40B4-BE49-F238E27FC236}">
                      <a16:creationId xmlns:a16="http://schemas.microsoft.com/office/drawing/2014/main" id="{FDFBDF49-4B9C-7510-5B78-7D5AC4295E63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60890" y="1092616"/>
                  <a:ext cx="570203" cy="231923"/>
                </a:xfrm>
                <a:prstGeom prst="rect">
                  <a:avLst/>
                </a:prstGeom>
                <a:solidFill>
                  <a:srgbClr val="605550"/>
                </a:solidFill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46800" rIns="72000" rtlCol="0" anchor="ctr">
                  <a:spAutoFit/>
                </a:bodyPr>
                <a:lstStyle/>
                <a:p>
                  <a:r>
                    <a:rPr lang="ko-KR" altLang="en-US" sz="900" dirty="0">
                      <a:solidFill>
                        <a:srgbClr val="EDEBE7"/>
                      </a:solidFill>
                      <a:effectLst/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형태 변형</a:t>
                  </a:r>
                </a:p>
              </p:txBody>
            </p:sp>
          </p:grpSp>
        </p:grp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0EB1683B-1E8B-AADD-A33E-71A860A8B44D}"/>
                </a:ext>
              </a:extLst>
            </p:cNvPr>
            <p:cNvGrpSpPr/>
            <p:nvPr/>
          </p:nvGrpSpPr>
          <p:grpSpPr>
            <a:xfrm>
              <a:off x="5218906" y="1176958"/>
              <a:ext cx="4184694" cy="1829428"/>
              <a:chOff x="5218906" y="1176958"/>
              <a:chExt cx="4184694" cy="1829428"/>
            </a:xfrm>
          </p:grpSpPr>
          <p:sp>
            <p:nvSpPr>
              <p:cNvPr id="171" name="직사각형 170">
                <a:extLst>
                  <a:ext uri="{FF2B5EF4-FFF2-40B4-BE49-F238E27FC236}">
                    <a16:creationId xmlns:a16="http://schemas.microsoft.com/office/drawing/2014/main" id="{4E90BF7E-6E73-5F80-88B5-C74CF2E53BC6}"/>
                  </a:ext>
                </a:extLst>
              </p:cNvPr>
              <p:cNvSpPr/>
              <p:nvPr/>
            </p:nvSpPr>
            <p:spPr>
              <a:xfrm>
                <a:off x="5218906" y="1408335"/>
                <a:ext cx="4184694" cy="1598051"/>
              </a:xfrm>
              <a:prstGeom prst="rect">
                <a:avLst/>
              </a:prstGeom>
              <a:solidFill>
                <a:srgbClr val="1C1E22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213" name="그룹 212">
                <a:extLst>
                  <a:ext uri="{FF2B5EF4-FFF2-40B4-BE49-F238E27FC236}">
                    <a16:creationId xmlns:a16="http://schemas.microsoft.com/office/drawing/2014/main" id="{89979AC6-479D-FF8A-0DFD-D2750E181140}"/>
                  </a:ext>
                </a:extLst>
              </p:cNvPr>
              <p:cNvGrpSpPr/>
              <p:nvPr/>
            </p:nvGrpSpPr>
            <p:grpSpPr>
              <a:xfrm>
                <a:off x="5747483" y="1861518"/>
                <a:ext cx="3193696" cy="1097303"/>
                <a:chOff x="5735533" y="1848743"/>
                <a:chExt cx="3193696" cy="1097303"/>
              </a:xfrm>
            </p:grpSpPr>
            <p:grpSp>
              <p:nvGrpSpPr>
                <p:cNvPr id="204" name="그룹 203">
                  <a:extLst>
                    <a:ext uri="{FF2B5EF4-FFF2-40B4-BE49-F238E27FC236}">
                      <a16:creationId xmlns:a16="http://schemas.microsoft.com/office/drawing/2014/main" id="{D12835BA-FDA6-B18D-ADF0-63BAA7C1DE7E}"/>
                    </a:ext>
                  </a:extLst>
                </p:cNvPr>
                <p:cNvGrpSpPr/>
                <p:nvPr/>
              </p:nvGrpSpPr>
              <p:grpSpPr>
                <a:xfrm>
                  <a:off x="5735533" y="1848743"/>
                  <a:ext cx="1075666" cy="1097303"/>
                  <a:chOff x="5641217" y="1848743"/>
                  <a:chExt cx="1075666" cy="1097303"/>
                </a:xfrm>
              </p:grpSpPr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7B7AE07E-0D7F-348C-A953-9DDD71AA2AB9}"/>
                      </a:ext>
                    </a:extLst>
                  </p:cNvPr>
                  <p:cNvSpPr txBox="1"/>
                  <p:nvPr/>
                </p:nvSpPr>
                <p:spPr>
                  <a:xfrm>
                    <a:off x="5641217" y="2730602"/>
                    <a:ext cx="1075666" cy="215444"/>
                  </a:xfrm>
                  <a:prstGeom prst="rect">
                    <a:avLst/>
                  </a:prstGeom>
                  <a:noFill/>
                </p:spPr>
                <p:txBody>
                  <a:bodyPr wrap="none" lIns="54000" rIns="54000" rtlCol="0">
                    <a:spAutoFit/>
                  </a:bodyPr>
                  <a:lstStyle/>
                  <a:p>
                    <a:pPr algn="ctr"/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[ 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사슬로 그려진 </a:t>
                    </a:r>
                    <a:r>
                      <a:rPr lang="ko-KR" altLang="en-US" sz="800" dirty="0" err="1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마법진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 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]</a:t>
                    </a:r>
                  </a:p>
                </p:txBody>
              </p:sp>
              <p:pic>
                <p:nvPicPr>
                  <p:cNvPr id="50" name="그림 49" descr="원, 예술, 패턴, 대칭이(가) 표시된 사진&#10;&#10;자동 생성된 설명">
                    <a:extLst>
                      <a:ext uri="{FF2B5EF4-FFF2-40B4-BE49-F238E27FC236}">
                        <a16:creationId xmlns:a16="http://schemas.microsoft.com/office/drawing/2014/main" id="{55978843-F455-4900-B7BE-A31C5A4B3A8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739275" y="1848743"/>
                    <a:ext cx="879550" cy="88200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05" name="그룹 204">
                  <a:extLst>
                    <a:ext uri="{FF2B5EF4-FFF2-40B4-BE49-F238E27FC236}">
                      <a16:creationId xmlns:a16="http://schemas.microsoft.com/office/drawing/2014/main" id="{930F8CC2-820B-7AC2-9CE5-644873E46714}"/>
                    </a:ext>
                  </a:extLst>
                </p:cNvPr>
                <p:cNvGrpSpPr/>
                <p:nvPr/>
              </p:nvGrpSpPr>
              <p:grpSpPr>
                <a:xfrm>
                  <a:off x="7271672" y="1848743"/>
                  <a:ext cx="1657557" cy="1097303"/>
                  <a:chOff x="7271672" y="1848743"/>
                  <a:chExt cx="1657557" cy="1097303"/>
                </a:xfrm>
              </p:grpSpPr>
              <p:pic>
                <p:nvPicPr>
                  <p:cNvPr id="1026" name="Picture 2">
                    <a:extLst>
                      <a:ext uri="{FF2B5EF4-FFF2-40B4-BE49-F238E27FC236}">
                        <a16:creationId xmlns:a16="http://schemas.microsoft.com/office/drawing/2014/main" id="{91FBFC83-B831-3412-12AB-32DB2C8EC44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51673" r="68669" b="13519"/>
                  <a:stretch/>
                </p:blipFill>
                <p:spPr bwMode="auto">
                  <a:xfrm>
                    <a:off x="7427611" y="1848743"/>
                    <a:ext cx="1345679" cy="882000"/>
                  </a:xfrm>
                  <a:prstGeom prst="rect">
                    <a:avLst/>
                  </a:prstGeom>
                  <a:noFill/>
                  <a:ln w="3175">
                    <a:solidFill>
                      <a:srgbClr val="D4CFC5"/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201" name="TextBox 200">
                    <a:extLst>
                      <a:ext uri="{FF2B5EF4-FFF2-40B4-BE49-F238E27FC236}">
                        <a16:creationId xmlns:a16="http://schemas.microsoft.com/office/drawing/2014/main" id="{CD479279-F1CA-D11D-82D3-53C231543A15}"/>
                      </a:ext>
                    </a:extLst>
                  </p:cNvPr>
                  <p:cNvSpPr txBox="1"/>
                  <p:nvPr/>
                </p:nvSpPr>
                <p:spPr>
                  <a:xfrm>
                    <a:off x="7271672" y="2730602"/>
                    <a:ext cx="1657557" cy="215444"/>
                  </a:xfrm>
                  <a:prstGeom prst="rect">
                    <a:avLst/>
                  </a:prstGeom>
                  <a:noFill/>
                </p:spPr>
                <p:txBody>
                  <a:bodyPr wrap="none" lIns="54000" rIns="54000" rtlCol="0">
                    <a:spAutoFit/>
                  </a:bodyPr>
                  <a:lstStyle/>
                  <a:p>
                    <a:pPr algn="ctr"/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[ 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별 연결 예시 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: </a:t>
                    </a:r>
                    <a:r>
                      <a:rPr lang="en-US" altLang="ko-KR" sz="800" dirty="0" err="1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LoL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 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/ </a:t>
                    </a:r>
                    <a:r>
                      <a:rPr lang="ko-KR" altLang="en-US" sz="800" dirty="0" err="1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신드라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 / w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스킬 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]</a:t>
                    </a:r>
                  </a:p>
                </p:txBody>
              </p:sp>
            </p:grpSp>
          </p:grpSp>
          <p:grpSp>
            <p:nvGrpSpPr>
              <p:cNvPr id="17" name="그룹 16">
                <a:extLst>
                  <a:ext uri="{FF2B5EF4-FFF2-40B4-BE49-F238E27FC236}">
                    <a16:creationId xmlns:a16="http://schemas.microsoft.com/office/drawing/2014/main" id="{2EA44887-C92A-4B57-17C0-A2B23DE2B925}"/>
                  </a:ext>
                </a:extLst>
              </p:cNvPr>
              <p:cNvGrpSpPr/>
              <p:nvPr/>
            </p:nvGrpSpPr>
            <p:grpSpPr>
              <a:xfrm>
                <a:off x="5218906" y="1408335"/>
                <a:ext cx="4184694" cy="313023"/>
                <a:chOff x="5218906" y="1388015"/>
                <a:chExt cx="4184694" cy="313023"/>
              </a:xfrm>
            </p:grpSpPr>
            <p:grpSp>
              <p:nvGrpSpPr>
                <p:cNvPr id="172" name="그룹 171">
                  <a:extLst>
                    <a:ext uri="{FF2B5EF4-FFF2-40B4-BE49-F238E27FC236}">
                      <a16:creationId xmlns:a16="http://schemas.microsoft.com/office/drawing/2014/main" id="{85E81037-7831-2679-2F21-D007D630949C}"/>
                    </a:ext>
                  </a:extLst>
                </p:cNvPr>
                <p:cNvGrpSpPr/>
                <p:nvPr/>
              </p:nvGrpSpPr>
              <p:grpSpPr>
                <a:xfrm>
                  <a:off x="5218906" y="1388015"/>
                  <a:ext cx="4184694" cy="313023"/>
                  <a:chOff x="1439025" y="1395560"/>
                  <a:chExt cx="4184694" cy="313023"/>
                </a:xfrm>
              </p:grpSpPr>
              <p:sp>
                <p:nvSpPr>
                  <p:cNvPr id="181" name="직사각형 180">
                    <a:extLst>
                      <a:ext uri="{FF2B5EF4-FFF2-40B4-BE49-F238E27FC236}">
                        <a16:creationId xmlns:a16="http://schemas.microsoft.com/office/drawing/2014/main" id="{EA5B1327-26CC-EF3E-9185-9FFF8CB4D55E}"/>
                      </a:ext>
                    </a:extLst>
                  </p:cNvPr>
                  <p:cNvSpPr/>
                  <p:nvPr/>
                </p:nvSpPr>
                <p:spPr>
                  <a:xfrm>
                    <a:off x="1439025" y="1395560"/>
                    <a:ext cx="4184694" cy="313023"/>
                  </a:xfrm>
                  <a:prstGeom prst="rect">
                    <a:avLst/>
                  </a:prstGeom>
                  <a:solidFill>
                    <a:srgbClr val="14181A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82" name="TextBox 181">
                    <a:extLst>
                      <a:ext uri="{FF2B5EF4-FFF2-40B4-BE49-F238E27FC236}">
                        <a16:creationId xmlns:a16="http://schemas.microsoft.com/office/drawing/2014/main" id="{1F4EF396-8A4E-ECD1-9C7C-FBCBD182AE68}"/>
                      </a:ext>
                    </a:extLst>
                  </p:cNvPr>
                  <p:cNvSpPr txBox="1"/>
                  <p:nvPr/>
                </p:nvSpPr>
                <p:spPr>
                  <a:xfrm>
                    <a:off x="1567693" y="1436655"/>
                    <a:ext cx="3927358" cy="230832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pPr algn="ctr">
                      <a:spcAft>
                        <a:spcPts val="300"/>
                      </a:spcAft>
                    </a:pPr>
                    <a:r>
                      <a:rPr lang="ko-KR" altLang="en-US" sz="9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사슬로 마법진을 형성</a:t>
                    </a:r>
                    <a:r>
                      <a:rPr lang="ko-KR" altLang="en-US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하여 우주의 힘을 구현하거나</a:t>
                    </a:r>
                    <a:r>
                      <a:rPr lang="en-US" altLang="ko-KR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, </a:t>
                    </a:r>
                    <a:r>
                      <a:rPr lang="ko-KR" altLang="en-US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스킬 효과로 형성된 </a:t>
                    </a:r>
                    <a:r>
                      <a:rPr lang="ko-KR" altLang="en-US" sz="9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별을 연결</a:t>
                    </a:r>
                    <a:r>
                      <a:rPr lang="ko-KR" altLang="en-US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합니다</a:t>
                    </a:r>
                    <a:r>
                      <a:rPr lang="en-US" altLang="ko-KR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.</a:t>
                    </a:r>
                  </a:p>
                </p:txBody>
              </p:sp>
            </p:grpSp>
            <p:cxnSp>
              <p:nvCxnSpPr>
                <p:cNvPr id="10" name="직선 연결선 9">
                  <a:extLst>
                    <a:ext uri="{FF2B5EF4-FFF2-40B4-BE49-F238E27FC236}">
                      <a16:creationId xmlns:a16="http://schemas.microsoft.com/office/drawing/2014/main" id="{A6CC6687-7AA2-D883-0DB7-BB75986C1D2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218906" y="1701038"/>
                  <a:ext cx="4184694" cy="0"/>
                </a:xfrm>
                <a:prstGeom prst="line">
                  <a:avLst/>
                </a:prstGeom>
                <a:ln w="3175">
                  <a:gradFill flip="none" rotWithShape="1">
                    <a:gsLst>
                      <a:gs pos="25000">
                        <a:srgbClr val="F6F4D2">
                          <a:alpha val="20000"/>
                          <a:lumMod val="20000"/>
                        </a:srgbClr>
                      </a:gs>
                      <a:gs pos="0">
                        <a:srgbClr val="F6F4D2">
                          <a:alpha val="0"/>
                          <a:lumMod val="0"/>
                        </a:srgbClr>
                      </a:gs>
                      <a:gs pos="75000">
                        <a:srgbClr val="F6F4D2">
                          <a:alpha val="20000"/>
                          <a:lumMod val="20000"/>
                        </a:srgbClr>
                      </a:gs>
                      <a:gs pos="50000">
                        <a:srgbClr val="F6F4D2">
                          <a:alpha val="20000"/>
                          <a:lumMod val="30000"/>
                        </a:srgbClr>
                      </a:gs>
                      <a:gs pos="100000">
                        <a:srgbClr val="F6F4D2">
                          <a:alpha val="0"/>
                          <a:lumMod val="0"/>
                        </a:srgbClr>
                      </a:gs>
                    </a:gsLst>
                    <a:lin ang="0" scaled="1"/>
                    <a:tileRect/>
                  </a:gra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3" name="그룹 42">
                <a:extLst>
                  <a:ext uri="{FF2B5EF4-FFF2-40B4-BE49-F238E27FC236}">
                    <a16:creationId xmlns:a16="http://schemas.microsoft.com/office/drawing/2014/main" id="{7F8788E4-F63C-F36F-E9D1-D8042EE40264}"/>
                  </a:ext>
                </a:extLst>
              </p:cNvPr>
              <p:cNvGrpSpPr/>
              <p:nvPr/>
            </p:nvGrpSpPr>
            <p:grpSpPr>
              <a:xfrm>
                <a:off x="5218906" y="1176958"/>
                <a:ext cx="4184694" cy="231923"/>
                <a:chOff x="5218906" y="1176958"/>
                <a:chExt cx="4184694" cy="231923"/>
              </a:xfrm>
            </p:grpSpPr>
            <p:grpSp>
              <p:nvGrpSpPr>
                <p:cNvPr id="156" name="그룹 155">
                  <a:extLst>
                    <a:ext uri="{FF2B5EF4-FFF2-40B4-BE49-F238E27FC236}">
                      <a16:creationId xmlns:a16="http://schemas.microsoft.com/office/drawing/2014/main" id="{CEA0614D-F004-D75C-4062-60AE45779949}"/>
                    </a:ext>
                  </a:extLst>
                </p:cNvPr>
                <p:cNvGrpSpPr/>
                <p:nvPr/>
              </p:nvGrpSpPr>
              <p:grpSpPr>
                <a:xfrm>
                  <a:off x="5218906" y="1176958"/>
                  <a:ext cx="4184694" cy="231923"/>
                  <a:chOff x="1460890" y="1092616"/>
                  <a:chExt cx="4184694" cy="231923"/>
                </a:xfrm>
              </p:grpSpPr>
              <p:cxnSp>
                <p:nvCxnSpPr>
                  <p:cNvPr id="158" name="직선 연결선 157">
                    <a:extLst>
                      <a:ext uri="{FF2B5EF4-FFF2-40B4-BE49-F238E27FC236}">
                        <a16:creationId xmlns:a16="http://schemas.microsoft.com/office/drawing/2014/main" id="{C293E6C0-BD98-66E3-55E6-CF558E7A6A43}"/>
                      </a:ext>
                    </a:extLst>
                  </p:cNvPr>
                  <p:cNvCxnSpPr>
                    <a:cxnSpLocks/>
                    <a:stCxn id="159" idx="2"/>
                  </p:cNvCxnSpPr>
                  <p:nvPr/>
                </p:nvCxnSpPr>
                <p:spPr>
                  <a:xfrm>
                    <a:off x="1745992" y="1324539"/>
                    <a:ext cx="3899592" cy="0"/>
                  </a:xfrm>
                  <a:prstGeom prst="line">
                    <a:avLst/>
                  </a:prstGeom>
                  <a:ln w="12700">
                    <a:solidFill>
                      <a:srgbClr val="D4CFC5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59" name="직사각형 158">
                    <a:extLst>
                      <a:ext uri="{FF2B5EF4-FFF2-40B4-BE49-F238E27FC236}">
                        <a16:creationId xmlns:a16="http://schemas.microsoft.com/office/drawing/2014/main" id="{E0648A58-4D66-0C9C-4959-1C585A09FBDD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460890" y="1092616"/>
                    <a:ext cx="570203" cy="231923"/>
                  </a:xfrm>
                  <a:prstGeom prst="rect">
                    <a:avLst/>
                  </a:prstGeom>
                  <a:solidFill>
                    <a:srgbClr val="605550"/>
                  </a:solidFill>
                  <a:ln w="12700">
                    <a:solidFill>
                      <a:srgbClr val="D4CFC5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lIns="72000" tIns="46800" rIns="72000" rtlCol="0" anchor="ctr">
                    <a:spAutoFit/>
                  </a:bodyPr>
                  <a:lstStyle/>
                  <a:p>
                    <a:r>
                      <a:rPr lang="ko-KR" altLang="en-US" sz="900" dirty="0">
                        <a:solidFill>
                          <a:srgbClr val="EDEBE7"/>
                        </a:solidFill>
                        <a:effectLst/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rPr>
                      <a:t>길이 조절</a:t>
                    </a:r>
                  </a:p>
                </p:txBody>
              </p:sp>
            </p:grpSp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D87EAF94-AD59-DCB1-7094-306109219A77}"/>
                    </a:ext>
                  </a:extLst>
                </p:cNvPr>
                <p:cNvSpPr txBox="1"/>
                <p:nvPr/>
              </p:nvSpPr>
              <p:spPr>
                <a:xfrm>
                  <a:off x="5790711" y="1185197"/>
                  <a:ext cx="1561994" cy="215444"/>
                </a:xfrm>
                <a:prstGeom prst="rect">
                  <a:avLst/>
                </a:prstGeom>
                <a:noFill/>
              </p:spPr>
              <p:txBody>
                <a:bodyPr wrap="none" lIns="144000" rIns="144000" rtlCol="0">
                  <a:spAutoFit/>
                </a:bodyPr>
                <a:lstStyle/>
                <a:p>
                  <a:r>
                    <a:rPr lang="en-US" altLang="ko-KR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무언가를 연결</a:t>
                  </a:r>
                  <a:r>
                    <a:rPr lang="en-US" altLang="ko-KR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’</a:t>
                  </a:r>
                  <a:r>
                    <a:rPr lang="ko-KR" altLang="en-US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하는 용도에 집중</a:t>
                  </a:r>
                  <a:endParaRPr lang="en-US" altLang="ko-KR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3852208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C76BEE-C96E-B12E-878C-13502E4317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35213B8-F8AA-FC3F-3E00-650912EE5575}"/>
              </a:ext>
            </a:extLst>
          </p:cNvPr>
          <p:cNvSpPr txBox="1"/>
          <p:nvPr/>
        </p:nvSpPr>
        <p:spPr>
          <a:xfrm>
            <a:off x="207741" y="2453904"/>
            <a:ext cx="577081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아이덴티티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FBD8330-35E8-F60C-FF0F-2A74AC34A7E7}"/>
              </a:ext>
            </a:extLst>
          </p:cNvPr>
          <p:cNvSpPr txBox="1"/>
          <p:nvPr/>
        </p:nvSpPr>
        <p:spPr>
          <a:xfrm>
            <a:off x="207742" y="2807755"/>
            <a:ext cx="605935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스킬의 양상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B17E8407-ECE0-DDC2-AF37-4681B9E29AFE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EA9D1FEA-0987-2284-BECD-7F9B34C43D19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7CAFB6B-1524-43F6-938C-E783AD1321CD}"/>
                </a:ext>
              </a:extLst>
            </p:cNvPr>
            <p:cNvSpPr txBox="1"/>
            <p:nvPr/>
          </p:nvSpPr>
          <p:spPr>
            <a:xfrm>
              <a:off x="1637797" y="708257"/>
              <a:ext cx="1623152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아이덴티티 </a:t>
              </a:r>
              <a:r>
                <a:rPr lang="en-US" altLang="ko-KR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– </a:t>
              </a:r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</a:t>
              </a:r>
            </a:p>
          </p:txBody>
        </p:sp>
      </p:grpSp>
      <p:sp>
        <p:nvSpPr>
          <p:cNvPr id="93" name="TextBox 92">
            <a:extLst>
              <a:ext uri="{FF2B5EF4-FFF2-40B4-BE49-F238E27FC236}">
                <a16:creationId xmlns:a16="http://schemas.microsoft.com/office/drawing/2014/main" id="{DE2B6A9B-8633-0E9F-F0C7-F3C016683D02}"/>
              </a:ext>
            </a:extLst>
          </p:cNvPr>
          <p:cNvSpPr txBox="1"/>
          <p:nvPr/>
        </p:nvSpPr>
        <p:spPr>
          <a:xfrm>
            <a:off x="1450974" y="1360338"/>
            <a:ext cx="8089372" cy="1118255"/>
          </a:xfrm>
          <a:prstGeom prst="rect">
            <a:avLst/>
          </a:prstGeom>
          <a:noFill/>
        </p:spPr>
        <p:txBody>
          <a:bodyPr wrap="none" lIns="180000" rIns="0" rtlCol="0">
            <a:spAutoFit/>
          </a:bodyPr>
          <a:lstStyle/>
          <a:p>
            <a:pPr marL="171450" indent="-171450">
              <a:spcAft>
                <a:spcPts val="500"/>
              </a:spcAft>
              <a:buBlip>
                <a:blip r:embed="rId3"/>
              </a:buBlip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 모드에서는 사용한 스킬의 양상을 </a:t>
            </a:r>
            <a:r>
              <a:rPr lang="ko-KR" altLang="en-US" sz="1000" dirty="0">
                <a:solidFill>
                  <a:srgbClr val="E87EF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합니다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(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최대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2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개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</a:p>
          <a:p>
            <a:pPr marL="171450" indent="-171450">
              <a:spcAft>
                <a:spcPts val="500"/>
              </a:spcAft>
              <a:buBlip>
                <a:blip r:embed="rId3"/>
              </a:buBlip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 모드에 진입 시 </a:t>
            </a:r>
            <a:r>
              <a:rPr lang="ko-KR" altLang="en-US" sz="1000" dirty="0">
                <a:solidFill>
                  <a:srgbClr val="E87EF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치명타 적중률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이 </a:t>
            </a:r>
            <a:r>
              <a:rPr lang="en-US" altLang="ko-KR" sz="1000" dirty="0">
                <a:solidFill>
                  <a:srgbClr val="E87EF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30%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증가하며 기록한 양상에 따라 추가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효과를 획득할 수 있습니다</a:t>
            </a:r>
            <a:r>
              <a:rPr lang="en-US" altLang="ko-KR" sz="100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500"/>
              </a:spcAft>
              <a:buBlip>
                <a:blip r:embed="rId3"/>
              </a:buBlip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 모드에 진입 시 </a:t>
            </a:r>
            <a:r>
              <a:rPr lang="ko-KR" altLang="en-US" sz="1000" dirty="0">
                <a:solidFill>
                  <a:srgbClr val="E87EF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주변의 적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에게 약한 피해를 주며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10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초간 </a:t>
            </a:r>
            <a:r>
              <a:rPr lang="ko-KR" altLang="en-US" sz="1000" dirty="0">
                <a:solidFill>
                  <a:srgbClr val="E87EF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치명타 저항률을 감소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시킵니다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 marL="171450" indent="-171450">
              <a:spcAft>
                <a:spcPts val="500"/>
              </a:spcAft>
              <a:buBlip>
                <a:blip r:embed="rId3"/>
              </a:buBlip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기록한 </a:t>
            </a:r>
            <a:r>
              <a:rPr lang="ko-KR" altLang="en-US" sz="1000" dirty="0">
                <a:solidFill>
                  <a:srgbClr val="E87EF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두 양상이 같으면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강력한 피해를 주는 </a:t>
            </a:r>
            <a:r>
              <a:rPr lang="ko-KR" altLang="en-US" sz="1000" dirty="0">
                <a:solidFill>
                  <a:srgbClr val="E87EF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클러스터 스킬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이 활성화됩니다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 모드 상태에서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[Z]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키를 입력하여 클러스터 스킬을 사용할 수 있습니다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 marL="171450" indent="-171450">
              <a:spcAft>
                <a:spcPts val="500"/>
              </a:spcAft>
              <a:buBlip>
                <a:blip r:embed="rId3"/>
              </a:buBlip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 모드는 </a:t>
            </a:r>
            <a:r>
              <a:rPr lang="en-US" altLang="ko-KR" sz="1000" dirty="0">
                <a:solidFill>
                  <a:srgbClr val="E87EF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10</a:t>
            </a:r>
            <a:r>
              <a:rPr lang="ko-KR" altLang="en-US" sz="1000" dirty="0">
                <a:solidFill>
                  <a:srgbClr val="E87EF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초</a:t>
            </a:r>
            <a:r>
              <a:rPr lang="ko-KR" altLang="en-US" sz="1000" dirty="0">
                <a:solidFill>
                  <a:srgbClr val="FBE8A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동안 지속되지만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아이덴티티 스킬을 사용하면 즉시 종료됩니다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또한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 모드가 종료되면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별자리 기록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버프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효과가 사라집니다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382301-4DCC-8596-E68E-4B953B141EAC}"/>
              </a:ext>
            </a:extLst>
          </p:cNvPr>
          <p:cNvSpPr txBox="1"/>
          <p:nvPr/>
        </p:nvSpPr>
        <p:spPr>
          <a:xfrm>
            <a:off x="1450975" y="1097991"/>
            <a:ext cx="6596358" cy="246221"/>
          </a:xfrm>
          <a:prstGeom prst="rect">
            <a:avLst/>
          </a:prstGeom>
          <a:noFill/>
        </p:spPr>
        <p:txBody>
          <a:bodyPr wrap="none" lIns="0" rIns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적에게 공격을 적중시키면 기록 게이지를 획득합니다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 게이지를 모두 채우면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[Z]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키를 입력하여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1000" dirty="0">
                <a:solidFill>
                  <a:srgbClr val="E87EF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 모드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에 진입할 수 있습니다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11148120-61BA-48E5-A019-00A1023C0946}"/>
              </a:ext>
            </a:extLst>
          </p:cNvPr>
          <p:cNvGrpSpPr/>
          <p:nvPr/>
        </p:nvGrpSpPr>
        <p:grpSpPr>
          <a:xfrm>
            <a:off x="1426539" y="493926"/>
            <a:ext cx="10765461" cy="347997"/>
            <a:chOff x="1426539" y="493926"/>
            <a:chExt cx="10765461" cy="347997"/>
          </a:xfrm>
        </p:grpSpPr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EA62409E-F900-D649-F656-75255759666C}"/>
                </a:ext>
              </a:extLst>
            </p:cNvPr>
            <p:cNvGrpSpPr/>
            <p:nvPr/>
          </p:nvGrpSpPr>
          <p:grpSpPr>
            <a:xfrm>
              <a:off x="1426539" y="493926"/>
              <a:ext cx="274009" cy="224886"/>
              <a:chOff x="1464657" y="493925"/>
              <a:chExt cx="274009" cy="224886"/>
            </a:xfrm>
          </p:grpSpPr>
          <p:sp>
            <p:nvSpPr>
              <p:cNvPr id="9" name="타원 8">
                <a:extLst>
                  <a:ext uri="{FF2B5EF4-FFF2-40B4-BE49-F238E27FC236}">
                    <a16:creationId xmlns:a16="http://schemas.microsoft.com/office/drawing/2014/main" id="{C7C14496-5F97-E32E-54E4-85D9E4047853}"/>
                  </a:ext>
                </a:extLst>
              </p:cNvPr>
              <p:cNvSpPr/>
              <p:nvPr/>
            </p:nvSpPr>
            <p:spPr>
              <a:xfrm>
                <a:off x="1464657" y="493925"/>
                <a:ext cx="72000" cy="72000"/>
              </a:xfrm>
              <a:prstGeom prst="ellipse">
                <a:avLst/>
              </a:prstGeom>
              <a:solidFill>
                <a:srgbClr val="212227"/>
              </a:solidFill>
              <a:ln w="19050">
                <a:solidFill>
                  <a:srgbClr val="E5D49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1" name="연결선: 꺾임 10">
                <a:extLst>
                  <a:ext uri="{FF2B5EF4-FFF2-40B4-BE49-F238E27FC236}">
                    <a16:creationId xmlns:a16="http://schemas.microsoft.com/office/drawing/2014/main" id="{E9C02F3A-FC8B-EC4A-E2DD-72122423FDEC}"/>
                  </a:ext>
                </a:extLst>
              </p:cNvPr>
              <p:cNvCxnSpPr>
                <a:cxnSpLocks/>
                <a:stCxn id="9" idx="4"/>
                <a:endCxn id="20" idx="1"/>
              </p:cNvCxnSpPr>
              <p:nvPr/>
            </p:nvCxnSpPr>
            <p:spPr>
              <a:xfrm rot="16200000" flipH="1">
                <a:off x="1543218" y="523363"/>
                <a:ext cx="152887" cy="238009"/>
              </a:xfrm>
              <a:prstGeom prst="bentConnector2">
                <a:avLst/>
              </a:prstGeom>
              <a:ln w="19050">
                <a:solidFill>
                  <a:srgbClr val="E5D499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D39A3278-487C-F5D3-A881-0B4E12CA152E}"/>
                </a:ext>
              </a:extLst>
            </p:cNvPr>
            <p:cNvGrpSpPr/>
            <p:nvPr/>
          </p:nvGrpSpPr>
          <p:grpSpPr>
            <a:xfrm>
              <a:off x="1700548" y="595702"/>
              <a:ext cx="10491452" cy="246221"/>
              <a:chOff x="1700548" y="595702"/>
              <a:chExt cx="10491452" cy="246221"/>
            </a:xfrm>
          </p:grpSpPr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1A60365C-EFC8-98F0-B4B0-5ADFDC01B7CD}"/>
                  </a:ext>
                </a:extLst>
              </p:cNvPr>
              <p:cNvSpPr/>
              <p:nvPr/>
            </p:nvSpPr>
            <p:spPr>
              <a:xfrm>
                <a:off x="1700548" y="595702"/>
                <a:ext cx="10491452" cy="246221"/>
              </a:xfrm>
              <a:prstGeom prst="rect">
                <a:avLst/>
              </a:prstGeom>
              <a:solidFill>
                <a:schemeClr val="tx1"/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23" name="그룹 22">
                <a:extLst>
                  <a:ext uri="{FF2B5EF4-FFF2-40B4-BE49-F238E27FC236}">
                    <a16:creationId xmlns:a16="http://schemas.microsoft.com/office/drawing/2014/main" id="{C996811A-2382-14F3-1A63-EA57814790D2}"/>
                  </a:ext>
                </a:extLst>
              </p:cNvPr>
              <p:cNvGrpSpPr/>
              <p:nvPr/>
            </p:nvGrpSpPr>
            <p:grpSpPr>
              <a:xfrm>
                <a:off x="1700548" y="638021"/>
                <a:ext cx="7606603" cy="161583"/>
                <a:chOff x="1700548" y="661219"/>
                <a:chExt cx="7606603" cy="161583"/>
              </a:xfrm>
            </p:grpSpPr>
            <p:sp>
              <p:nvSpPr>
                <p:cNvPr id="1111" name="TextBox 1110">
                  <a:extLst>
                    <a:ext uri="{FF2B5EF4-FFF2-40B4-BE49-F238E27FC236}">
                      <a16:creationId xmlns:a16="http://schemas.microsoft.com/office/drawing/2014/main" id="{3C0C317A-BB47-01ED-9BC8-4F1E9D265CF6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7606603" cy="153888"/>
                </a:xfrm>
                <a:prstGeom prst="rect">
                  <a:avLst/>
                </a:prstGeom>
                <a:noFill/>
              </p:spPr>
              <p:txBody>
                <a:bodyPr wrap="none" lIns="756000" tIns="0" rIns="0" bIns="0" rtlCol="0" anchor="t">
                  <a:spAutoFit/>
                </a:bodyPr>
                <a:lstStyle/>
                <a:p>
                  <a:pPr marL="0" marR="0" lvl="0" indent="0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유저의 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스킬 사용이 아이덴티티의 변화에 직접적인 영향</a:t>
                  </a: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을 주도록 설계하여 </a:t>
                  </a:r>
                  <a:r>
                    <a:rPr lang="ko-KR" altLang="en-US" sz="1000" i="0" kern="12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전략적인 전투 경험</a:t>
                  </a: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과 </a:t>
                  </a:r>
                  <a:r>
                    <a:rPr lang="ko-KR" altLang="en-US" sz="1000" i="0" kern="12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숙련도 증가에 따른 성취감</a:t>
                  </a: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을 제공합니다</a:t>
                  </a:r>
                  <a:r>
                    <a:rPr lang="en-US" altLang="ko-KR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30F99334-F6C7-BF49-8F07-B7837FD185CD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708578" cy="161583"/>
                </a:xfrm>
                <a:prstGeom prst="rect">
                  <a:avLst/>
                </a:prstGeom>
                <a:noFill/>
              </p:spPr>
              <p:txBody>
                <a:bodyPr wrap="none" lIns="108000" tIns="0" rIns="0" bIns="0" rtlCol="0" anchor="t">
                  <a:spAutoFit/>
                </a:bodyPr>
                <a:lstStyle/>
                <a:p>
                  <a:pPr marL="0" marR="0" lvl="0" indent="0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[</a:t>
                  </a:r>
                  <a:r>
                    <a:rPr lang="ko-KR" altLang="en-US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기획 의도</a:t>
                  </a: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]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E9C81D71-6C0B-C688-702B-6481EAFB01EA}"/>
              </a:ext>
            </a:extLst>
          </p:cNvPr>
          <p:cNvGrpSpPr/>
          <p:nvPr/>
        </p:nvGrpSpPr>
        <p:grpSpPr>
          <a:xfrm>
            <a:off x="1450975" y="2826395"/>
            <a:ext cx="5366385" cy="3881647"/>
            <a:chOff x="1450975" y="2826395"/>
            <a:chExt cx="5366385" cy="3881647"/>
          </a:xfrm>
        </p:grpSpPr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id="{20036D55-BD3F-6AF3-0673-9212BDB3DD60}"/>
                </a:ext>
              </a:extLst>
            </p:cNvPr>
            <p:cNvGrpSpPr/>
            <p:nvPr/>
          </p:nvGrpSpPr>
          <p:grpSpPr>
            <a:xfrm>
              <a:off x="1450975" y="3057772"/>
              <a:ext cx="5366385" cy="3650270"/>
              <a:chOff x="1450975" y="3057772"/>
              <a:chExt cx="5366385" cy="3650270"/>
            </a:xfrm>
          </p:grpSpPr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3649562B-76BC-C49C-CEC3-5F9C5CFEC97E}"/>
                  </a:ext>
                </a:extLst>
              </p:cNvPr>
              <p:cNvSpPr/>
              <p:nvPr/>
            </p:nvSpPr>
            <p:spPr>
              <a:xfrm>
                <a:off x="1450975" y="3057772"/>
                <a:ext cx="5366385" cy="3650270"/>
              </a:xfrm>
              <a:prstGeom prst="rect">
                <a:avLst/>
              </a:prstGeom>
              <a:solidFill>
                <a:srgbClr val="1C1E22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55" name="그룹 54">
                <a:extLst>
                  <a:ext uri="{FF2B5EF4-FFF2-40B4-BE49-F238E27FC236}">
                    <a16:creationId xmlns:a16="http://schemas.microsoft.com/office/drawing/2014/main" id="{DDA0BA32-E437-A33D-296F-A3F7FBA269ED}"/>
                  </a:ext>
                </a:extLst>
              </p:cNvPr>
              <p:cNvGrpSpPr/>
              <p:nvPr/>
            </p:nvGrpSpPr>
            <p:grpSpPr>
              <a:xfrm>
                <a:off x="2237438" y="3637497"/>
                <a:ext cx="3793458" cy="2884795"/>
                <a:chOff x="2179225" y="3637497"/>
                <a:chExt cx="3793458" cy="2884795"/>
              </a:xfrm>
            </p:grpSpPr>
            <p:pic>
              <p:nvPicPr>
                <p:cNvPr id="2" name="그림 1" descr="의류, 여성, 예술, 드레스이(가) 표시된 사진&#10;&#10;자동 생성된 설명">
                  <a:extLst>
                    <a:ext uri="{FF2B5EF4-FFF2-40B4-BE49-F238E27FC236}">
                      <a16:creationId xmlns:a16="http://schemas.microsoft.com/office/drawing/2014/main" id="{40A473A4-BEC5-FDDF-6B62-41D02B34A30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12917" b="3901"/>
                <a:stretch/>
              </p:blipFill>
              <p:spPr>
                <a:xfrm flipH="1">
                  <a:off x="3059876" y="3637497"/>
                  <a:ext cx="1978790" cy="2884795"/>
                </a:xfrm>
                <a:prstGeom prst="rect">
                  <a:avLst/>
                </a:prstGeom>
              </p:spPr>
            </p:pic>
            <p:grpSp>
              <p:nvGrpSpPr>
                <p:cNvPr id="1041" name="그룹 1040">
                  <a:extLst>
                    <a:ext uri="{FF2B5EF4-FFF2-40B4-BE49-F238E27FC236}">
                      <a16:creationId xmlns:a16="http://schemas.microsoft.com/office/drawing/2014/main" id="{D78A795C-4B1F-5285-9F0F-155B5E1F11BB}"/>
                    </a:ext>
                  </a:extLst>
                </p:cNvPr>
                <p:cNvGrpSpPr/>
                <p:nvPr/>
              </p:nvGrpSpPr>
              <p:grpSpPr>
                <a:xfrm>
                  <a:off x="2179225" y="3807866"/>
                  <a:ext cx="1345143" cy="391454"/>
                  <a:chOff x="727123" y="4865270"/>
                  <a:chExt cx="1345143" cy="391454"/>
                </a:xfrm>
              </p:grpSpPr>
              <p:sp>
                <p:nvSpPr>
                  <p:cNvPr id="1047" name="TextBox 1046">
                    <a:extLst>
                      <a:ext uri="{FF2B5EF4-FFF2-40B4-BE49-F238E27FC236}">
                        <a16:creationId xmlns:a16="http://schemas.microsoft.com/office/drawing/2014/main" id="{01A1E3C1-7339-28C4-71D9-45831C723E0A}"/>
                      </a:ext>
                    </a:extLst>
                  </p:cNvPr>
                  <p:cNvSpPr txBox="1"/>
                  <p:nvPr/>
                </p:nvSpPr>
                <p:spPr>
                  <a:xfrm>
                    <a:off x="727123" y="4865270"/>
                    <a:ext cx="648232" cy="215444"/>
                  </a:xfrm>
                  <a:prstGeom prst="rect">
                    <a:avLst/>
                  </a:prstGeom>
                  <a:noFill/>
                </p:spPr>
                <p:txBody>
                  <a:bodyPr wrap="none" lIns="90000" rIns="90000" rtlCol="0">
                    <a:spAutoFit/>
                  </a:bodyPr>
                  <a:lstStyle/>
                  <a:p>
                    <a:pPr algn="ctr">
                      <a:spcAft>
                        <a:spcPts val="300"/>
                      </a:spcAft>
                    </a:pPr>
                    <a:r>
                      <a:rPr lang="ko-KR" altLang="en-US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금색 </a:t>
                    </a:r>
                    <a:r>
                      <a:rPr lang="ko-KR" altLang="en-US" sz="800" dirty="0" err="1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마법진</a:t>
                    </a:r>
                    <a:endParaRPr lang="en-US" altLang="ko-KR" sz="8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  <p:grpSp>
                <p:nvGrpSpPr>
                  <p:cNvPr id="1051" name="그룹 1050">
                    <a:extLst>
                      <a:ext uri="{FF2B5EF4-FFF2-40B4-BE49-F238E27FC236}">
                        <a16:creationId xmlns:a16="http://schemas.microsoft.com/office/drawing/2014/main" id="{825C39E4-12E3-14C2-9E4A-85B1279CAB48}"/>
                      </a:ext>
                    </a:extLst>
                  </p:cNvPr>
                  <p:cNvGrpSpPr/>
                  <p:nvPr/>
                </p:nvGrpSpPr>
                <p:grpSpPr>
                  <a:xfrm>
                    <a:off x="1375355" y="4972992"/>
                    <a:ext cx="696911" cy="283732"/>
                    <a:chOff x="1375355" y="4972992"/>
                    <a:chExt cx="696911" cy="283732"/>
                  </a:xfrm>
                  <a:effectLst>
                    <a:glow rad="25400">
                      <a:srgbClr val="E9E9EA"/>
                    </a:glow>
                  </a:effectLst>
                </p:grpSpPr>
                <p:sp>
                  <p:nvSpPr>
                    <p:cNvPr id="1052" name="타원 1051">
                      <a:extLst>
                        <a:ext uri="{FF2B5EF4-FFF2-40B4-BE49-F238E27FC236}">
                          <a16:creationId xmlns:a16="http://schemas.microsoft.com/office/drawing/2014/main" id="{C5011567-2DAB-1990-2FA1-4979ED7EECF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000266" y="5184724"/>
                      <a:ext cx="72000" cy="72000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60555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cxnSp>
                  <p:nvCxnSpPr>
                    <p:cNvPr id="1053" name="연결선: 꺾임 1052">
                      <a:extLst>
                        <a:ext uri="{FF2B5EF4-FFF2-40B4-BE49-F238E27FC236}">
                          <a16:creationId xmlns:a16="http://schemas.microsoft.com/office/drawing/2014/main" id="{D7A475B9-4DC6-2ED0-FD75-8FC911F2F9CC}"/>
                        </a:ext>
                      </a:extLst>
                    </p:cNvPr>
                    <p:cNvCxnSpPr>
                      <a:cxnSpLocks/>
                      <a:stCxn id="1052" idx="0"/>
                      <a:endCxn id="1047" idx="3"/>
                    </p:cNvCxnSpPr>
                    <p:nvPr/>
                  </p:nvCxnSpPr>
                  <p:spPr>
                    <a:xfrm rot="16200000" flipV="1">
                      <a:off x="1599945" y="4748402"/>
                      <a:ext cx="211732" cy="660911"/>
                    </a:xfrm>
                    <a:prstGeom prst="bentConnector2">
                      <a:avLst/>
                    </a:prstGeom>
                    <a:ln w="12700">
                      <a:solidFill>
                        <a:srgbClr val="605550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grpSp>
              <p:nvGrpSpPr>
                <p:cNvPr id="56" name="그룹 55">
                  <a:extLst>
                    <a:ext uri="{FF2B5EF4-FFF2-40B4-BE49-F238E27FC236}">
                      <a16:creationId xmlns:a16="http://schemas.microsoft.com/office/drawing/2014/main" id="{ACF46B91-B0F5-4A07-FB66-D7059B18A33A}"/>
                    </a:ext>
                  </a:extLst>
                </p:cNvPr>
                <p:cNvGrpSpPr/>
                <p:nvPr/>
              </p:nvGrpSpPr>
              <p:grpSpPr>
                <a:xfrm>
                  <a:off x="4182557" y="5301114"/>
                  <a:ext cx="1790126" cy="578952"/>
                  <a:chOff x="9458451" y="5405150"/>
                  <a:chExt cx="1790126" cy="578952"/>
                </a:xfrm>
              </p:grpSpPr>
              <p:sp>
                <p:nvSpPr>
                  <p:cNvPr id="71" name="TextBox 70">
                    <a:extLst>
                      <a:ext uri="{FF2B5EF4-FFF2-40B4-BE49-F238E27FC236}">
                        <a16:creationId xmlns:a16="http://schemas.microsoft.com/office/drawing/2014/main" id="{2E079CE7-11BA-2757-0ED6-6C654035A644}"/>
                      </a:ext>
                    </a:extLst>
                  </p:cNvPr>
                  <p:cNvSpPr txBox="1"/>
                  <p:nvPr/>
                </p:nvSpPr>
                <p:spPr>
                  <a:xfrm>
                    <a:off x="10083686" y="5645548"/>
                    <a:ext cx="1164891" cy="338554"/>
                  </a:xfrm>
                  <a:prstGeom prst="rect">
                    <a:avLst/>
                  </a:prstGeom>
                  <a:noFill/>
                </p:spPr>
                <p:txBody>
                  <a:bodyPr wrap="none" lIns="90000" rIns="0" rtlCol="0">
                    <a:spAutoFit/>
                  </a:bodyPr>
                  <a:lstStyle/>
                  <a:p>
                    <a:r>
                      <a:rPr lang="en-US" altLang="ko-KR" sz="8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‘</a:t>
                    </a:r>
                    <a:r>
                      <a:rPr lang="ko-KR" altLang="en-US" sz="8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별자리 기록</a:t>
                    </a:r>
                    <a:r>
                      <a:rPr lang="en-US" altLang="ko-KR" sz="8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’</a:t>
                    </a:r>
                    <a:r>
                      <a:rPr lang="ko-KR" altLang="en-US" sz="8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 버프 이펙트</a:t>
                    </a:r>
                    <a:endParaRPr lang="en-US" altLang="ko-KR" sz="8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  <a:p>
                    <a:r>
                      <a:rPr lang="en-US" altLang="ko-KR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: </a:t>
                    </a:r>
                    <a:r>
                      <a:rPr lang="ko-KR" altLang="en-US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보라색으로 일렁이는 오라</a:t>
                    </a:r>
                    <a:endParaRPr lang="en-US" altLang="ko-KR" sz="8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  <p:grpSp>
                <p:nvGrpSpPr>
                  <p:cNvPr id="72" name="그룹 71">
                    <a:extLst>
                      <a:ext uri="{FF2B5EF4-FFF2-40B4-BE49-F238E27FC236}">
                        <a16:creationId xmlns:a16="http://schemas.microsoft.com/office/drawing/2014/main" id="{7DDFB863-BDFE-6BA9-B18A-575B22AD9C9F}"/>
                      </a:ext>
                    </a:extLst>
                  </p:cNvPr>
                  <p:cNvGrpSpPr/>
                  <p:nvPr/>
                </p:nvGrpSpPr>
                <p:grpSpPr>
                  <a:xfrm>
                    <a:off x="9458451" y="5405150"/>
                    <a:ext cx="625235" cy="409674"/>
                    <a:chOff x="2418506" y="5471829"/>
                    <a:chExt cx="625235" cy="409674"/>
                  </a:xfrm>
                  <a:effectLst>
                    <a:glow rad="25400">
                      <a:srgbClr val="E9E9EA"/>
                    </a:glow>
                  </a:effectLst>
                </p:grpSpPr>
                <p:sp>
                  <p:nvSpPr>
                    <p:cNvPr id="73" name="타원 72">
                      <a:extLst>
                        <a:ext uri="{FF2B5EF4-FFF2-40B4-BE49-F238E27FC236}">
                          <a16:creationId xmlns:a16="http://schemas.microsoft.com/office/drawing/2014/main" id="{6FB81AAD-7A17-914B-42D4-F9E0AC1AAE2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18506" y="5471829"/>
                      <a:ext cx="72000" cy="72000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60555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cxnSp>
                  <p:nvCxnSpPr>
                    <p:cNvPr id="74" name="연결선: 꺾임 73">
                      <a:extLst>
                        <a:ext uri="{FF2B5EF4-FFF2-40B4-BE49-F238E27FC236}">
                          <a16:creationId xmlns:a16="http://schemas.microsoft.com/office/drawing/2014/main" id="{E388BF0D-325C-26B7-CDBC-0145035AF841}"/>
                        </a:ext>
                      </a:extLst>
                    </p:cNvPr>
                    <p:cNvCxnSpPr>
                      <a:cxnSpLocks/>
                      <a:stCxn id="73" idx="4"/>
                      <a:endCxn id="71" idx="1"/>
                    </p:cNvCxnSpPr>
                    <p:nvPr/>
                  </p:nvCxnSpPr>
                  <p:spPr>
                    <a:xfrm rot="16200000" flipH="1">
                      <a:off x="2580286" y="5418048"/>
                      <a:ext cx="337675" cy="589235"/>
                    </a:xfrm>
                    <a:prstGeom prst="bentConnector2">
                      <a:avLst/>
                    </a:prstGeom>
                    <a:ln w="12700">
                      <a:solidFill>
                        <a:srgbClr val="605550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  <p:grpSp>
            <p:nvGrpSpPr>
              <p:cNvPr id="28" name="그룹 27">
                <a:extLst>
                  <a:ext uri="{FF2B5EF4-FFF2-40B4-BE49-F238E27FC236}">
                    <a16:creationId xmlns:a16="http://schemas.microsoft.com/office/drawing/2014/main" id="{AB1C7B60-72B7-FD48-21F5-537FCFE49B91}"/>
                  </a:ext>
                </a:extLst>
              </p:cNvPr>
              <p:cNvGrpSpPr/>
              <p:nvPr/>
            </p:nvGrpSpPr>
            <p:grpSpPr>
              <a:xfrm>
                <a:off x="1450975" y="3057772"/>
                <a:ext cx="5366385" cy="313023"/>
                <a:chOff x="1450975" y="3401740"/>
                <a:chExt cx="5366385" cy="313023"/>
              </a:xfrm>
            </p:grpSpPr>
            <p:grpSp>
              <p:nvGrpSpPr>
                <p:cNvPr id="35" name="그룹 34">
                  <a:extLst>
                    <a:ext uri="{FF2B5EF4-FFF2-40B4-BE49-F238E27FC236}">
                      <a16:creationId xmlns:a16="http://schemas.microsoft.com/office/drawing/2014/main" id="{8DB9511E-903C-1BE0-AAF6-FAA276B81652}"/>
                    </a:ext>
                  </a:extLst>
                </p:cNvPr>
                <p:cNvGrpSpPr/>
                <p:nvPr/>
              </p:nvGrpSpPr>
              <p:grpSpPr>
                <a:xfrm>
                  <a:off x="1450975" y="3401740"/>
                  <a:ext cx="5366385" cy="313023"/>
                  <a:chOff x="1439025" y="1395560"/>
                  <a:chExt cx="5366385" cy="313023"/>
                </a:xfrm>
              </p:grpSpPr>
              <p:sp>
                <p:nvSpPr>
                  <p:cNvPr id="36" name="직사각형 35">
                    <a:extLst>
                      <a:ext uri="{FF2B5EF4-FFF2-40B4-BE49-F238E27FC236}">
                        <a16:creationId xmlns:a16="http://schemas.microsoft.com/office/drawing/2014/main" id="{63C3E657-D528-893F-2733-2E17958531C2}"/>
                      </a:ext>
                    </a:extLst>
                  </p:cNvPr>
                  <p:cNvSpPr/>
                  <p:nvPr/>
                </p:nvSpPr>
                <p:spPr>
                  <a:xfrm>
                    <a:off x="1439025" y="1395560"/>
                    <a:ext cx="5366385" cy="313023"/>
                  </a:xfrm>
                  <a:prstGeom prst="rect">
                    <a:avLst/>
                  </a:prstGeom>
                  <a:solidFill>
                    <a:srgbClr val="14181A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2025AAB7-F3AA-9056-1B54-A81CABD0155E}"/>
                      </a:ext>
                    </a:extLst>
                  </p:cNvPr>
                  <p:cNvSpPr txBox="1"/>
                  <p:nvPr/>
                </p:nvSpPr>
                <p:spPr>
                  <a:xfrm>
                    <a:off x="2357311" y="1436655"/>
                    <a:ext cx="3529812" cy="230832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pPr algn="ctr">
                      <a:spcAft>
                        <a:spcPts val="300"/>
                      </a:spcAft>
                    </a:pPr>
                    <a:r>
                      <a:rPr lang="ko-KR" altLang="en-US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등 뒤에</a:t>
                    </a:r>
                    <a:r>
                      <a:rPr lang="ko-KR" altLang="en-US" sz="9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 금색 마법진</a:t>
                    </a:r>
                    <a:r>
                      <a:rPr lang="ko-KR" altLang="en-US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이 형성되고</a:t>
                    </a:r>
                    <a:r>
                      <a:rPr lang="en-US" altLang="ko-KR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, </a:t>
                    </a:r>
                    <a:r>
                      <a:rPr lang="ko-KR" altLang="en-US" sz="9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보라색 오라</a:t>
                    </a:r>
                    <a:r>
                      <a:rPr lang="ko-KR" altLang="en-US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가 캐릭터의 몸 주변에 일렁입니다</a:t>
                    </a:r>
                    <a:r>
                      <a:rPr lang="en-US" altLang="ko-KR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.</a:t>
                    </a:r>
                  </a:p>
                </p:txBody>
              </p:sp>
            </p:grpSp>
            <p:cxnSp>
              <p:nvCxnSpPr>
                <p:cNvPr id="10" name="직선 연결선 9">
                  <a:extLst>
                    <a:ext uri="{FF2B5EF4-FFF2-40B4-BE49-F238E27FC236}">
                      <a16:creationId xmlns:a16="http://schemas.microsoft.com/office/drawing/2014/main" id="{085B87ED-CF6A-5497-BC0C-C2256E19715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450975" y="3714763"/>
                  <a:ext cx="5366385" cy="0"/>
                </a:xfrm>
                <a:prstGeom prst="line">
                  <a:avLst/>
                </a:prstGeom>
                <a:ln w="3175">
                  <a:gradFill flip="none" rotWithShape="1">
                    <a:gsLst>
                      <a:gs pos="25000">
                        <a:srgbClr val="F6F4D2">
                          <a:alpha val="20000"/>
                          <a:lumMod val="20000"/>
                        </a:srgbClr>
                      </a:gs>
                      <a:gs pos="0">
                        <a:srgbClr val="F6F4D2">
                          <a:alpha val="0"/>
                          <a:lumMod val="0"/>
                        </a:srgbClr>
                      </a:gs>
                      <a:gs pos="75000">
                        <a:srgbClr val="F6F4D2">
                          <a:alpha val="20000"/>
                          <a:lumMod val="20000"/>
                        </a:srgbClr>
                      </a:gs>
                      <a:gs pos="50000">
                        <a:srgbClr val="F6F4D2">
                          <a:alpha val="20000"/>
                          <a:lumMod val="30000"/>
                        </a:srgbClr>
                      </a:gs>
                      <a:gs pos="100000">
                        <a:srgbClr val="F6F4D2">
                          <a:alpha val="0"/>
                          <a:lumMod val="0"/>
                        </a:srgbClr>
                      </a:gs>
                    </a:gsLst>
                    <a:lin ang="0" scaled="1"/>
                    <a:tileRect/>
                  </a:gra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46EEF96F-68CF-1484-3B69-96A88D81212C}"/>
                </a:ext>
              </a:extLst>
            </p:cNvPr>
            <p:cNvGrpSpPr/>
            <p:nvPr/>
          </p:nvGrpSpPr>
          <p:grpSpPr>
            <a:xfrm>
              <a:off x="1456552" y="2826395"/>
              <a:ext cx="5360808" cy="231923"/>
              <a:chOff x="1460890" y="1092616"/>
              <a:chExt cx="5360808" cy="231923"/>
            </a:xfrm>
          </p:grpSpPr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286D654-F5AB-4C26-42BC-C0E8AE8C7A8F}"/>
                  </a:ext>
                </a:extLst>
              </p:cNvPr>
              <p:cNvSpPr txBox="1"/>
              <p:nvPr/>
            </p:nvSpPr>
            <p:spPr>
              <a:xfrm>
                <a:off x="2383753" y="1100855"/>
                <a:ext cx="2445248" cy="215444"/>
              </a:xfrm>
              <a:prstGeom prst="rect">
                <a:avLst/>
              </a:prstGeom>
              <a:noFill/>
            </p:spPr>
            <p:txBody>
              <a:bodyPr wrap="none" lIns="144000" rIns="144000" rtlCol="0">
                <a:spAutoFit/>
              </a:bodyPr>
              <a:lstStyle/>
              <a:p>
                <a:r>
                  <a:rPr lang="ko-KR" altLang="en-US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연금술</a:t>
                </a:r>
                <a:r>
                  <a:rPr lang="en-US" altLang="ko-KR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(</a:t>
                </a:r>
                <a:r>
                  <a:rPr lang="ko-KR" altLang="en-US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금색 </a:t>
                </a:r>
                <a:r>
                  <a:rPr lang="ko-KR" altLang="en-US" sz="8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마법진</a:t>
                </a:r>
                <a:r>
                  <a:rPr lang="en-US" altLang="ko-KR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), </a:t>
                </a:r>
                <a:r>
                  <a:rPr lang="ko-KR" altLang="en-US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점성술</a:t>
                </a:r>
                <a:r>
                  <a:rPr lang="en-US" altLang="ko-KR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(</a:t>
                </a:r>
                <a:r>
                  <a:rPr lang="ko-KR" altLang="en-US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보라색 오라</a:t>
                </a:r>
                <a:r>
                  <a:rPr lang="en-US" altLang="ko-KR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) </a:t>
                </a:r>
                <a:r>
                  <a:rPr lang="ko-KR" altLang="en-US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컨셉을 강조</a:t>
                </a:r>
                <a:endPara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cxnSp>
            <p:nvCxnSpPr>
              <p:cNvPr id="24" name="직선 연결선 23">
                <a:extLst>
                  <a:ext uri="{FF2B5EF4-FFF2-40B4-BE49-F238E27FC236}">
                    <a16:creationId xmlns:a16="http://schemas.microsoft.com/office/drawing/2014/main" id="{10B35794-6911-30A5-3972-DFA248D7EEDC}"/>
                  </a:ext>
                </a:extLst>
              </p:cNvPr>
              <p:cNvCxnSpPr>
                <a:cxnSpLocks/>
                <a:stCxn id="25" idx="2"/>
              </p:cNvCxnSpPr>
              <p:nvPr/>
            </p:nvCxnSpPr>
            <p:spPr>
              <a:xfrm>
                <a:off x="1908696" y="1324539"/>
                <a:ext cx="4913002" cy="0"/>
              </a:xfrm>
              <a:prstGeom prst="line">
                <a:avLst/>
              </a:prstGeom>
              <a:ln w="12700">
                <a:solidFill>
                  <a:srgbClr val="D4CFC5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165E315C-BBB2-7034-43F6-B8DD0A723E8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60890" y="1092616"/>
                <a:ext cx="895612" cy="231923"/>
              </a:xfrm>
              <a:prstGeom prst="rect">
                <a:avLst/>
              </a:prstGeom>
              <a:solidFill>
                <a:srgbClr val="605550"/>
              </a:solidFill>
              <a:ln w="12700">
                <a:solidFill>
                  <a:srgbClr val="D4CFC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72000" tIns="46800" rIns="72000" rtlCol="0" anchor="ctr">
                <a:spAutoFit/>
              </a:bodyPr>
              <a:lstStyle/>
              <a:p>
                <a:r>
                  <a:rPr lang="ko-KR" altLang="en-US" sz="900" dirty="0">
                    <a:solidFill>
                      <a:srgbClr val="EDEBE7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기록 모드 이펙트</a:t>
                </a:r>
                <a:endParaRPr lang="ko-KR" altLang="en-US" sz="900" dirty="0">
                  <a:solidFill>
                    <a:srgbClr val="EDEBE7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4D795C7E-B7DC-FCCE-B25E-4FEC7986F5BC}"/>
              </a:ext>
            </a:extLst>
          </p:cNvPr>
          <p:cNvSpPr txBox="1"/>
          <p:nvPr/>
        </p:nvSpPr>
        <p:spPr>
          <a:xfrm>
            <a:off x="207742" y="3161606"/>
            <a:ext cx="378309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게이지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306814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3" name="그룹 1052">
            <a:extLst>
              <a:ext uri="{FF2B5EF4-FFF2-40B4-BE49-F238E27FC236}">
                <a16:creationId xmlns:a16="http://schemas.microsoft.com/office/drawing/2014/main" id="{9BD8938B-660D-2AA5-0339-6F74B14C3AD0}"/>
              </a:ext>
            </a:extLst>
          </p:cNvPr>
          <p:cNvGrpSpPr/>
          <p:nvPr/>
        </p:nvGrpSpPr>
        <p:grpSpPr>
          <a:xfrm>
            <a:off x="1450975" y="1866452"/>
            <a:ext cx="4273401" cy="4554509"/>
            <a:chOff x="1450975" y="1510852"/>
            <a:chExt cx="4273401" cy="4554509"/>
          </a:xfrm>
        </p:grpSpPr>
        <p:grpSp>
          <p:nvGrpSpPr>
            <p:cNvPr id="1052" name="그룹 1051">
              <a:extLst>
                <a:ext uri="{FF2B5EF4-FFF2-40B4-BE49-F238E27FC236}">
                  <a16:creationId xmlns:a16="http://schemas.microsoft.com/office/drawing/2014/main" id="{C267355A-1842-4023-D8BA-05A7030029F5}"/>
                </a:ext>
              </a:extLst>
            </p:cNvPr>
            <p:cNvGrpSpPr/>
            <p:nvPr/>
          </p:nvGrpSpPr>
          <p:grpSpPr>
            <a:xfrm>
              <a:off x="1450975" y="1742229"/>
              <a:ext cx="4273401" cy="4323132"/>
              <a:chOff x="1450975" y="1742229"/>
              <a:chExt cx="4273401" cy="4323132"/>
            </a:xfrm>
          </p:grpSpPr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D3BBAD56-1675-E4C5-FF4D-187A1C5438F5}"/>
                  </a:ext>
                </a:extLst>
              </p:cNvPr>
              <p:cNvSpPr/>
              <p:nvPr/>
            </p:nvSpPr>
            <p:spPr>
              <a:xfrm>
                <a:off x="1450975" y="1742229"/>
                <a:ext cx="4273400" cy="4323132"/>
              </a:xfrm>
              <a:prstGeom prst="rect">
                <a:avLst/>
              </a:prstGeom>
              <a:solidFill>
                <a:srgbClr val="1C1E22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16" name="그림 15" descr="텍스트, 도표, 라인, 스크린샷이(가) 표시된 사진&#10;&#10;AI가 생성한 콘텐츠는 부정확할 수 있습니다.">
                <a:extLst>
                  <a:ext uri="{FF2B5EF4-FFF2-40B4-BE49-F238E27FC236}">
                    <a16:creationId xmlns:a16="http://schemas.microsoft.com/office/drawing/2014/main" id="{904997AA-E66D-6F62-5AC3-84A12AA7E1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65019" y="2170840"/>
                <a:ext cx="3845312" cy="3745434"/>
              </a:xfrm>
              <a:prstGeom prst="rect">
                <a:avLst/>
              </a:prstGeom>
              <a:ln w="3175">
                <a:solidFill>
                  <a:srgbClr val="D4CFC5"/>
                </a:solidFill>
              </a:ln>
            </p:spPr>
          </p:pic>
          <p:grpSp>
            <p:nvGrpSpPr>
              <p:cNvPr id="38" name="그룹 37">
                <a:extLst>
                  <a:ext uri="{FF2B5EF4-FFF2-40B4-BE49-F238E27FC236}">
                    <a16:creationId xmlns:a16="http://schemas.microsoft.com/office/drawing/2014/main" id="{A85F44C2-9625-87A2-7582-60D6B0444BA5}"/>
                  </a:ext>
                </a:extLst>
              </p:cNvPr>
              <p:cNvGrpSpPr/>
              <p:nvPr/>
            </p:nvGrpSpPr>
            <p:grpSpPr>
              <a:xfrm>
                <a:off x="1450975" y="1742229"/>
                <a:ext cx="4273401" cy="313023"/>
                <a:chOff x="1450975" y="3401740"/>
                <a:chExt cx="4273401" cy="313023"/>
              </a:xfrm>
            </p:grpSpPr>
            <p:grpSp>
              <p:nvGrpSpPr>
                <p:cNvPr id="1032" name="그룹 1031">
                  <a:extLst>
                    <a:ext uri="{FF2B5EF4-FFF2-40B4-BE49-F238E27FC236}">
                      <a16:creationId xmlns:a16="http://schemas.microsoft.com/office/drawing/2014/main" id="{11855F9E-2476-2431-9CB9-659A56F18670}"/>
                    </a:ext>
                  </a:extLst>
                </p:cNvPr>
                <p:cNvGrpSpPr/>
                <p:nvPr/>
              </p:nvGrpSpPr>
              <p:grpSpPr>
                <a:xfrm>
                  <a:off x="1450975" y="3401740"/>
                  <a:ext cx="4273401" cy="313023"/>
                  <a:chOff x="1439025" y="1395560"/>
                  <a:chExt cx="4273401" cy="313023"/>
                </a:xfrm>
              </p:grpSpPr>
              <p:sp>
                <p:nvSpPr>
                  <p:cNvPr id="1034" name="직사각형 1033">
                    <a:extLst>
                      <a:ext uri="{FF2B5EF4-FFF2-40B4-BE49-F238E27FC236}">
                        <a16:creationId xmlns:a16="http://schemas.microsoft.com/office/drawing/2014/main" id="{E21EE5B2-E6B7-6F59-E1C9-EA7AA6CF2A1E}"/>
                      </a:ext>
                    </a:extLst>
                  </p:cNvPr>
                  <p:cNvSpPr/>
                  <p:nvPr/>
                </p:nvSpPr>
                <p:spPr>
                  <a:xfrm>
                    <a:off x="1439025" y="1395560"/>
                    <a:ext cx="4273401" cy="313023"/>
                  </a:xfrm>
                  <a:prstGeom prst="rect">
                    <a:avLst/>
                  </a:prstGeom>
                  <a:solidFill>
                    <a:srgbClr val="14181A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035" name="TextBox 1034">
                    <a:extLst>
                      <a:ext uri="{FF2B5EF4-FFF2-40B4-BE49-F238E27FC236}">
                        <a16:creationId xmlns:a16="http://schemas.microsoft.com/office/drawing/2014/main" id="{1C12989B-D6CE-B2AF-7C25-13E75AC5450D}"/>
                      </a:ext>
                    </a:extLst>
                  </p:cNvPr>
                  <p:cNvSpPr txBox="1"/>
                  <p:nvPr/>
                </p:nvSpPr>
                <p:spPr>
                  <a:xfrm>
                    <a:off x="1890168" y="1436655"/>
                    <a:ext cx="3371116" cy="230832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pPr algn="ctr">
                      <a:spcAft>
                        <a:spcPts val="300"/>
                      </a:spcAft>
                    </a:pPr>
                    <a:r>
                      <a:rPr lang="ko-KR" altLang="en-US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글을 왼쪽에서 오른쪽으로 쓰고 읽는 방식과 같이 왼쪽 슬롯부터 기록합니다</a:t>
                    </a:r>
                    <a:r>
                      <a:rPr lang="en-US" altLang="ko-KR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.</a:t>
                    </a:r>
                  </a:p>
                </p:txBody>
              </p:sp>
            </p:grpSp>
            <p:cxnSp>
              <p:nvCxnSpPr>
                <p:cNvPr id="1033" name="직선 연결선 1032">
                  <a:extLst>
                    <a:ext uri="{FF2B5EF4-FFF2-40B4-BE49-F238E27FC236}">
                      <a16:creationId xmlns:a16="http://schemas.microsoft.com/office/drawing/2014/main" id="{A9DBAA88-9B40-A285-476E-552252A20FF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450975" y="3714763"/>
                  <a:ext cx="4218305" cy="0"/>
                </a:xfrm>
                <a:prstGeom prst="line">
                  <a:avLst/>
                </a:prstGeom>
                <a:ln w="3175">
                  <a:gradFill flip="none" rotWithShape="1">
                    <a:gsLst>
                      <a:gs pos="25000">
                        <a:srgbClr val="F6F4D2">
                          <a:alpha val="20000"/>
                          <a:lumMod val="20000"/>
                        </a:srgbClr>
                      </a:gs>
                      <a:gs pos="0">
                        <a:srgbClr val="F6F4D2">
                          <a:alpha val="0"/>
                          <a:lumMod val="0"/>
                        </a:srgbClr>
                      </a:gs>
                      <a:gs pos="75000">
                        <a:srgbClr val="F6F4D2">
                          <a:alpha val="20000"/>
                          <a:lumMod val="20000"/>
                        </a:srgbClr>
                      </a:gs>
                      <a:gs pos="50000">
                        <a:srgbClr val="F6F4D2">
                          <a:alpha val="20000"/>
                          <a:lumMod val="30000"/>
                        </a:srgbClr>
                      </a:gs>
                      <a:gs pos="100000">
                        <a:srgbClr val="F6F4D2">
                          <a:alpha val="0"/>
                          <a:lumMod val="0"/>
                        </a:srgbClr>
                      </a:gs>
                    </a:gsLst>
                    <a:lin ang="0" scaled="1"/>
                    <a:tileRect/>
                  </a:gra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AA0535A5-1CCE-98C0-5902-96B158DFE973}"/>
                </a:ext>
              </a:extLst>
            </p:cNvPr>
            <p:cNvGrpSpPr/>
            <p:nvPr/>
          </p:nvGrpSpPr>
          <p:grpSpPr>
            <a:xfrm>
              <a:off x="1456552" y="1510852"/>
              <a:ext cx="4267824" cy="231923"/>
              <a:chOff x="1460890" y="1092616"/>
              <a:chExt cx="4267824" cy="231923"/>
            </a:xfrm>
          </p:grpSpPr>
          <p:cxnSp>
            <p:nvCxnSpPr>
              <p:cNvPr id="35" name="직선 연결선 34">
                <a:extLst>
                  <a:ext uri="{FF2B5EF4-FFF2-40B4-BE49-F238E27FC236}">
                    <a16:creationId xmlns:a16="http://schemas.microsoft.com/office/drawing/2014/main" id="{D27D8CEB-7D4D-68AD-CCC3-C9360D32B852}"/>
                  </a:ext>
                </a:extLst>
              </p:cNvPr>
              <p:cNvCxnSpPr>
                <a:cxnSpLocks/>
                <a:stCxn id="36" idx="2"/>
              </p:cNvCxnSpPr>
              <p:nvPr/>
            </p:nvCxnSpPr>
            <p:spPr>
              <a:xfrm>
                <a:off x="1958389" y="1324539"/>
                <a:ext cx="3770325" cy="0"/>
              </a:xfrm>
              <a:prstGeom prst="line">
                <a:avLst/>
              </a:prstGeom>
              <a:ln w="12700">
                <a:solidFill>
                  <a:srgbClr val="D4CFC5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31750C4F-652F-D6B1-7A51-3FE1FC79F5E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60890" y="1092616"/>
                <a:ext cx="994998" cy="231923"/>
              </a:xfrm>
              <a:prstGeom prst="rect">
                <a:avLst/>
              </a:prstGeom>
              <a:solidFill>
                <a:srgbClr val="605550"/>
              </a:solidFill>
              <a:ln w="12700">
                <a:solidFill>
                  <a:srgbClr val="D4CFC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72000" tIns="46800" rIns="72000" rtlCol="0" anchor="ctr">
                <a:spAutoFit/>
              </a:bodyPr>
              <a:lstStyle/>
              <a:p>
                <a:r>
                  <a:rPr lang="ko-KR" altLang="en-US" sz="900" dirty="0">
                    <a:solidFill>
                      <a:srgbClr val="EDEBE7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양상 기록 프로세스</a:t>
                </a:r>
                <a:endParaRPr lang="ko-KR" altLang="en-US" sz="900" dirty="0">
                  <a:solidFill>
                    <a:srgbClr val="EDEBE7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81945A32-E8E7-E309-156A-7772C0BF8D00}"/>
              </a:ext>
            </a:extLst>
          </p:cNvPr>
          <p:cNvGrpSpPr/>
          <p:nvPr/>
        </p:nvGrpSpPr>
        <p:grpSpPr>
          <a:xfrm>
            <a:off x="1450975" y="851914"/>
            <a:ext cx="10163183" cy="710451"/>
            <a:chOff x="1450975" y="988809"/>
            <a:chExt cx="10163183" cy="71045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E1873C6-1379-8871-AFC2-1C4A351B270D}"/>
                </a:ext>
              </a:extLst>
            </p:cNvPr>
            <p:cNvSpPr txBox="1"/>
            <p:nvPr/>
          </p:nvSpPr>
          <p:spPr>
            <a:xfrm>
              <a:off x="1450975" y="988809"/>
              <a:ext cx="4174220" cy="246221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‘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양상 기록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’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은 기록 모드에 진입하여 사용한 스킬의 양상을 기록 하는 것을 의미합니다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65B03DF-FEC3-BE16-46A0-75DA19AAD480}"/>
                </a:ext>
              </a:extLst>
            </p:cNvPr>
            <p:cNvSpPr txBox="1"/>
            <p:nvPr/>
          </p:nvSpPr>
          <p:spPr>
            <a:xfrm>
              <a:off x="1450975" y="1235030"/>
              <a:ext cx="10163183" cy="464230"/>
            </a:xfrm>
            <a:prstGeom prst="rect">
              <a:avLst/>
            </a:prstGeom>
            <a:solidFill>
              <a:srgbClr val="212227"/>
            </a:solidFill>
          </p:spPr>
          <p:txBody>
            <a:bodyPr wrap="square" lIns="180000" rIns="0" rtlCol="0">
              <a:spAutoFit/>
            </a:bodyPr>
            <a:lstStyle/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적중 여부와 관계 없이 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스킬이 성공적으로 시전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되었을 때 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양상이 기록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스킬이 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시전 중 캔슬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되는 경우 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양상이 기록되지 않습니다</a:t>
              </a:r>
              <a:r>
                <a:rPr lang="en-US" altLang="ko-KR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  <a:endPara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E6AD1D-C4E8-10E5-7FD3-0E2913D647B0}"/>
              </a:ext>
            </a:extLst>
          </p:cNvPr>
          <p:cNvGrpSpPr/>
          <p:nvPr/>
        </p:nvGrpSpPr>
        <p:grpSpPr>
          <a:xfrm>
            <a:off x="6096000" y="1866452"/>
            <a:ext cx="5545999" cy="3537679"/>
            <a:chOff x="6418989" y="3170363"/>
            <a:chExt cx="5545999" cy="3537679"/>
          </a:xfrm>
        </p:grpSpPr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0A8833E9-A4C9-EE2F-1D91-D6BF3D9EA714}"/>
                </a:ext>
              </a:extLst>
            </p:cNvPr>
            <p:cNvGrpSpPr/>
            <p:nvPr/>
          </p:nvGrpSpPr>
          <p:grpSpPr>
            <a:xfrm>
              <a:off x="6418989" y="3401740"/>
              <a:ext cx="5545999" cy="3306302"/>
              <a:chOff x="6418989" y="3401740"/>
              <a:chExt cx="5545999" cy="3306302"/>
            </a:xfrm>
          </p:grpSpPr>
          <p:sp>
            <p:nvSpPr>
              <p:cNvPr id="1071" name="직사각형 1070">
                <a:extLst>
                  <a:ext uri="{FF2B5EF4-FFF2-40B4-BE49-F238E27FC236}">
                    <a16:creationId xmlns:a16="http://schemas.microsoft.com/office/drawing/2014/main" id="{25C44475-8D96-4872-41BD-7438F2064233}"/>
                  </a:ext>
                </a:extLst>
              </p:cNvPr>
              <p:cNvSpPr/>
              <p:nvPr/>
            </p:nvSpPr>
            <p:spPr>
              <a:xfrm>
                <a:off x="6418989" y="3401740"/>
                <a:ext cx="5545999" cy="3306302"/>
              </a:xfrm>
              <a:prstGeom prst="rect">
                <a:avLst/>
              </a:prstGeom>
              <a:solidFill>
                <a:srgbClr val="1C1E22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073" name="그룹 1072">
                <a:extLst>
                  <a:ext uri="{FF2B5EF4-FFF2-40B4-BE49-F238E27FC236}">
                    <a16:creationId xmlns:a16="http://schemas.microsoft.com/office/drawing/2014/main" id="{32FBBB72-BDC9-0C24-116D-6515B365DEAE}"/>
                  </a:ext>
                </a:extLst>
              </p:cNvPr>
              <p:cNvGrpSpPr/>
              <p:nvPr/>
            </p:nvGrpSpPr>
            <p:grpSpPr>
              <a:xfrm>
                <a:off x="6418989" y="3401740"/>
                <a:ext cx="5545999" cy="313023"/>
                <a:chOff x="1450975" y="3401740"/>
                <a:chExt cx="5545999" cy="313023"/>
              </a:xfrm>
            </p:grpSpPr>
            <p:grpSp>
              <p:nvGrpSpPr>
                <p:cNvPr id="1078" name="그룹 1077">
                  <a:extLst>
                    <a:ext uri="{FF2B5EF4-FFF2-40B4-BE49-F238E27FC236}">
                      <a16:creationId xmlns:a16="http://schemas.microsoft.com/office/drawing/2014/main" id="{983AAB4A-40BF-F430-21B4-CF34194D288D}"/>
                    </a:ext>
                  </a:extLst>
                </p:cNvPr>
                <p:cNvGrpSpPr/>
                <p:nvPr/>
              </p:nvGrpSpPr>
              <p:grpSpPr>
                <a:xfrm>
                  <a:off x="1450975" y="3401740"/>
                  <a:ext cx="5545999" cy="313023"/>
                  <a:chOff x="1439025" y="1395560"/>
                  <a:chExt cx="5545999" cy="313023"/>
                </a:xfrm>
              </p:grpSpPr>
              <p:sp>
                <p:nvSpPr>
                  <p:cNvPr id="1080" name="직사각형 1079">
                    <a:extLst>
                      <a:ext uri="{FF2B5EF4-FFF2-40B4-BE49-F238E27FC236}">
                        <a16:creationId xmlns:a16="http://schemas.microsoft.com/office/drawing/2014/main" id="{16E39F0E-7F9E-E0A3-BBC4-664D91E0CC09}"/>
                      </a:ext>
                    </a:extLst>
                  </p:cNvPr>
                  <p:cNvSpPr/>
                  <p:nvPr/>
                </p:nvSpPr>
                <p:spPr>
                  <a:xfrm>
                    <a:off x="1439025" y="1395560"/>
                    <a:ext cx="5545999" cy="313023"/>
                  </a:xfrm>
                  <a:prstGeom prst="rect">
                    <a:avLst/>
                  </a:prstGeom>
                  <a:solidFill>
                    <a:srgbClr val="14181A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081" name="TextBox 1080">
                    <a:extLst>
                      <a:ext uri="{FF2B5EF4-FFF2-40B4-BE49-F238E27FC236}">
                        <a16:creationId xmlns:a16="http://schemas.microsoft.com/office/drawing/2014/main" id="{F66EB271-5256-20C7-1958-93A717E4F725}"/>
                      </a:ext>
                    </a:extLst>
                  </p:cNvPr>
                  <p:cNvSpPr txBox="1"/>
                  <p:nvPr/>
                </p:nvSpPr>
                <p:spPr>
                  <a:xfrm>
                    <a:off x="2435095" y="1436655"/>
                    <a:ext cx="3553857" cy="230832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pPr algn="ctr">
                      <a:spcAft>
                        <a:spcPts val="300"/>
                      </a:spcAft>
                    </a:pPr>
                    <a:r>
                      <a:rPr lang="ko-KR" altLang="en-US" sz="9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기록한 양상에 따라 다른 효과가 추가</a:t>
                    </a:r>
                    <a:r>
                      <a:rPr lang="ko-KR" altLang="en-US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되므로 </a:t>
                    </a:r>
                    <a:r>
                      <a:rPr lang="en-US" altLang="ko-KR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‘</a:t>
                    </a:r>
                    <a:r>
                      <a:rPr lang="ko-KR" altLang="en-US" sz="9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버프 중첩 표기</a:t>
                    </a:r>
                    <a:r>
                      <a:rPr lang="en-US" altLang="ko-KR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’</a:t>
                    </a:r>
                    <a:r>
                      <a:rPr lang="en-US" altLang="ko-KR" sz="9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 </a:t>
                    </a:r>
                    <a:r>
                      <a:rPr lang="ko-KR" altLang="en-US" sz="9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옵션이 권장</a:t>
                    </a:r>
                    <a:r>
                      <a:rPr lang="ko-KR" altLang="en-US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됩니다</a:t>
                    </a:r>
                    <a:r>
                      <a:rPr lang="en-US" altLang="ko-KR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.</a:t>
                    </a:r>
                  </a:p>
                </p:txBody>
              </p:sp>
            </p:grpSp>
            <p:cxnSp>
              <p:nvCxnSpPr>
                <p:cNvPr id="1079" name="직선 연결선 1078">
                  <a:extLst>
                    <a:ext uri="{FF2B5EF4-FFF2-40B4-BE49-F238E27FC236}">
                      <a16:creationId xmlns:a16="http://schemas.microsoft.com/office/drawing/2014/main" id="{84B3F1F1-6CDB-F361-6121-0369200ADA7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450975" y="3714763"/>
                  <a:ext cx="4645025" cy="0"/>
                </a:xfrm>
                <a:prstGeom prst="line">
                  <a:avLst/>
                </a:prstGeom>
                <a:ln w="3175">
                  <a:gradFill flip="none" rotWithShape="1">
                    <a:gsLst>
                      <a:gs pos="25000">
                        <a:srgbClr val="F6F4D2">
                          <a:alpha val="20000"/>
                          <a:lumMod val="20000"/>
                        </a:srgbClr>
                      </a:gs>
                      <a:gs pos="0">
                        <a:srgbClr val="F6F4D2">
                          <a:alpha val="0"/>
                          <a:lumMod val="0"/>
                        </a:srgbClr>
                      </a:gs>
                      <a:gs pos="75000">
                        <a:srgbClr val="F6F4D2">
                          <a:alpha val="20000"/>
                          <a:lumMod val="20000"/>
                        </a:srgbClr>
                      </a:gs>
                      <a:gs pos="50000">
                        <a:srgbClr val="F6F4D2">
                          <a:alpha val="20000"/>
                          <a:lumMod val="30000"/>
                        </a:srgbClr>
                      </a:gs>
                      <a:gs pos="100000">
                        <a:srgbClr val="F6F4D2">
                          <a:alpha val="0"/>
                          <a:lumMod val="0"/>
                        </a:srgbClr>
                      </a:gs>
                    </a:gsLst>
                    <a:lin ang="0" scaled="1"/>
                    <a:tileRect/>
                  </a:gra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6" name="그룹 45">
                <a:extLst>
                  <a:ext uri="{FF2B5EF4-FFF2-40B4-BE49-F238E27FC236}">
                    <a16:creationId xmlns:a16="http://schemas.microsoft.com/office/drawing/2014/main" id="{95D7DF0C-A871-69CF-6B2E-4AC3EDCE8FFA}"/>
                  </a:ext>
                </a:extLst>
              </p:cNvPr>
              <p:cNvGrpSpPr/>
              <p:nvPr/>
            </p:nvGrpSpPr>
            <p:grpSpPr>
              <a:xfrm>
                <a:off x="6546872" y="3879676"/>
                <a:ext cx="5290233" cy="2763581"/>
                <a:chOff x="6621388" y="3879676"/>
                <a:chExt cx="5290233" cy="2763581"/>
              </a:xfrm>
            </p:grpSpPr>
            <p:grpSp>
              <p:nvGrpSpPr>
                <p:cNvPr id="64" name="그룹 63">
                  <a:extLst>
                    <a:ext uri="{FF2B5EF4-FFF2-40B4-BE49-F238E27FC236}">
                      <a16:creationId xmlns:a16="http://schemas.microsoft.com/office/drawing/2014/main" id="{6AD8503B-190B-FFEC-F123-D92E66717FA1}"/>
                    </a:ext>
                  </a:extLst>
                </p:cNvPr>
                <p:cNvGrpSpPr/>
                <p:nvPr/>
              </p:nvGrpSpPr>
              <p:grpSpPr>
                <a:xfrm>
                  <a:off x="9476172" y="4340298"/>
                  <a:ext cx="2435449" cy="2302959"/>
                  <a:chOff x="9263212" y="4340298"/>
                  <a:chExt cx="2435449" cy="2302959"/>
                </a:xfrm>
              </p:grpSpPr>
              <p:sp>
                <p:nvSpPr>
                  <p:cNvPr id="1098" name="TextBox 1097">
                    <a:extLst>
                      <a:ext uri="{FF2B5EF4-FFF2-40B4-BE49-F238E27FC236}">
                        <a16:creationId xmlns:a16="http://schemas.microsoft.com/office/drawing/2014/main" id="{83FF87C0-B89B-785A-7D28-1BA1EF093712}"/>
                      </a:ext>
                    </a:extLst>
                  </p:cNvPr>
                  <p:cNvSpPr txBox="1"/>
                  <p:nvPr/>
                </p:nvSpPr>
                <p:spPr>
                  <a:xfrm>
                    <a:off x="9907840" y="6427813"/>
                    <a:ext cx="1146198" cy="215444"/>
                  </a:xfrm>
                  <a:prstGeom prst="rect">
                    <a:avLst/>
                  </a:prstGeom>
                  <a:noFill/>
                </p:spPr>
                <p:txBody>
                  <a:bodyPr wrap="none" lIns="54000" rIns="54000" rtlCol="0">
                    <a:spAutoFit/>
                  </a:bodyPr>
                  <a:lstStyle/>
                  <a:p>
                    <a:pPr algn="ctr"/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[ ‘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버프 중첩 표기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‘ 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활성화 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]</a:t>
                    </a:r>
                  </a:p>
                </p:txBody>
              </p:sp>
              <p:grpSp>
                <p:nvGrpSpPr>
                  <p:cNvPr id="63" name="그룹 62">
                    <a:extLst>
                      <a:ext uri="{FF2B5EF4-FFF2-40B4-BE49-F238E27FC236}">
                        <a16:creationId xmlns:a16="http://schemas.microsoft.com/office/drawing/2014/main" id="{989A0376-1232-1910-FC21-03C23BC791E6}"/>
                      </a:ext>
                    </a:extLst>
                  </p:cNvPr>
                  <p:cNvGrpSpPr/>
                  <p:nvPr/>
                </p:nvGrpSpPr>
                <p:grpSpPr>
                  <a:xfrm>
                    <a:off x="9263212" y="4340298"/>
                    <a:ext cx="2435449" cy="2084381"/>
                    <a:chOff x="9263212" y="4288640"/>
                    <a:chExt cx="2435449" cy="2084381"/>
                  </a:xfrm>
                </p:grpSpPr>
                <p:sp>
                  <p:nvSpPr>
                    <p:cNvPr id="1164" name="직사각형 1163">
                      <a:extLst>
                        <a:ext uri="{FF2B5EF4-FFF2-40B4-BE49-F238E27FC236}">
                          <a16:creationId xmlns:a16="http://schemas.microsoft.com/office/drawing/2014/main" id="{21C92082-810E-2747-5AAF-ABB049F00B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263212" y="4288640"/>
                      <a:ext cx="2435449" cy="2084381"/>
                    </a:xfrm>
                    <a:prstGeom prst="rect">
                      <a:avLst/>
                    </a:prstGeom>
                    <a:solidFill>
                      <a:schemeClr val="tx1">
                        <a:lumMod val="75000"/>
                        <a:lumOff val="25000"/>
                      </a:schemeClr>
                    </a:solidFill>
                    <a:ln w="3175">
                      <a:solidFill>
                        <a:srgbClr val="D4CFC5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grpSp>
                  <p:nvGrpSpPr>
                    <p:cNvPr id="62" name="그룹 61">
                      <a:extLst>
                        <a:ext uri="{FF2B5EF4-FFF2-40B4-BE49-F238E27FC236}">
                          <a16:creationId xmlns:a16="http://schemas.microsoft.com/office/drawing/2014/main" id="{655328FF-7890-44BB-C527-CC1F445CA45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372521" y="4387450"/>
                      <a:ext cx="2216831" cy="1886760"/>
                      <a:chOff x="9389225" y="4382031"/>
                      <a:chExt cx="2216831" cy="1886760"/>
                    </a:xfrm>
                  </p:grpSpPr>
                  <p:grpSp>
                    <p:nvGrpSpPr>
                      <p:cNvPr id="1162" name="그룹 1161">
                        <a:extLst>
                          <a:ext uri="{FF2B5EF4-FFF2-40B4-BE49-F238E27FC236}">
                            <a16:creationId xmlns:a16="http://schemas.microsoft.com/office/drawing/2014/main" id="{1E1BBE82-A05E-55FB-37E7-7901BFF56D14}"/>
                          </a:ext>
                        </a:extLst>
                      </p:cNvPr>
                      <p:cNvGrpSpPr>
                        <a:grpSpLocks noChangeAspect="1"/>
                      </p:cNvGrpSpPr>
                      <p:nvPr/>
                    </p:nvGrpSpPr>
                    <p:grpSpPr>
                      <a:xfrm>
                        <a:off x="9389225" y="4382031"/>
                        <a:ext cx="252000" cy="380189"/>
                        <a:chOff x="9648888" y="3815325"/>
                        <a:chExt cx="370979" cy="559690"/>
                      </a:xfrm>
                    </p:grpSpPr>
                    <p:sp>
                      <p:nvSpPr>
                        <p:cNvPr id="40" name="직사각형 39">
                          <a:extLst>
                            <a:ext uri="{FF2B5EF4-FFF2-40B4-BE49-F238E27FC236}">
                              <a16:creationId xmlns:a16="http://schemas.microsoft.com/office/drawing/2014/main" id="{966CED01-AE2F-C02F-B8E0-C0EE51958A7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648888" y="4004036"/>
                          <a:ext cx="370979" cy="370979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lumMod val="50000"/>
                          </a:schemeClr>
                        </a:solidFill>
                        <a:ln w="1270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/>
                        </a:p>
                      </p:txBody>
                    </p:sp>
                    <p:grpSp>
                      <p:nvGrpSpPr>
                        <p:cNvPr id="41" name="그룹 40">
                          <a:extLst>
                            <a:ext uri="{FF2B5EF4-FFF2-40B4-BE49-F238E27FC236}">
                              <a16:creationId xmlns:a16="http://schemas.microsoft.com/office/drawing/2014/main" id="{0511B0BE-2B62-BE11-2E49-C93A4A5C8D59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648888" y="3815325"/>
                          <a:ext cx="370979" cy="135879"/>
                          <a:chOff x="1671782" y="3823334"/>
                          <a:chExt cx="370979" cy="135879"/>
                        </a:xfrm>
                        <a:effectLst>
                          <a:glow rad="25400">
                            <a:schemeClr val="accent3">
                              <a:lumMod val="20000"/>
                              <a:lumOff val="80000"/>
                            </a:schemeClr>
                          </a:glow>
                        </a:effectLst>
                      </p:grpSpPr>
                      <p:sp>
                        <p:nvSpPr>
                          <p:cNvPr id="42" name="사각형: 둥근 모서리 41">
                            <a:extLst>
                              <a:ext uri="{FF2B5EF4-FFF2-40B4-BE49-F238E27FC236}">
                                <a16:creationId xmlns:a16="http://schemas.microsoft.com/office/drawing/2014/main" id="{BB09CD8E-BFFA-61C5-A7E9-536D63393883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flipV="1">
                            <a:off x="1671782" y="3913494"/>
                            <a:ext cx="370979" cy="45719"/>
                          </a:xfrm>
                          <a:prstGeom prst="roundRect">
                            <a:avLst/>
                          </a:prstGeom>
                          <a:solidFill>
                            <a:schemeClr val="accent3">
                              <a:lumMod val="20000"/>
                              <a:lumOff val="80000"/>
                            </a:schemeClr>
                          </a:solidFill>
                          <a:ln w="12700">
                            <a:solidFill>
                              <a:schemeClr val="accent3">
                                <a:lumMod val="60000"/>
                                <a:lumOff val="40000"/>
                              </a:schemeClr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43" name="이등변 삼각형 42">
                            <a:extLst>
                              <a:ext uri="{FF2B5EF4-FFF2-40B4-BE49-F238E27FC236}">
                                <a16:creationId xmlns:a16="http://schemas.microsoft.com/office/drawing/2014/main" id="{180D8102-33B6-11F8-66B1-906AD37FDDB2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flipV="1">
                            <a:off x="1815593" y="3823334"/>
                            <a:ext cx="83357" cy="68592"/>
                          </a:xfrm>
                          <a:prstGeom prst="triangle">
                            <a:avLst/>
                          </a:prstGeom>
                          <a:solidFill>
                            <a:schemeClr val="accent3">
                              <a:lumMod val="20000"/>
                              <a:lumOff val="80000"/>
                            </a:schemeClr>
                          </a:solidFill>
                          <a:ln w="12700">
                            <a:solidFill>
                              <a:schemeClr val="accent3">
                                <a:lumMod val="60000"/>
                                <a:lumOff val="40000"/>
                              </a:schemeClr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</p:grpSp>
                  </p:grpSp>
                  <p:grpSp>
                    <p:nvGrpSpPr>
                      <p:cNvPr id="55" name="그룹 54">
                        <a:extLst>
                          <a:ext uri="{FF2B5EF4-FFF2-40B4-BE49-F238E27FC236}">
                            <a16:creationId xmlns:a16="http://schemas.microsoft.com/office/drawing/2014/main" id="{5C57871B-98FE-3E0B-DCAD-524173D4AE0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505523" y="4617863"/>
                        <a:ext cx="2100533" cy="1650928"/>
                        <a:chOff x="9469544" y="4428560"/>
                        <a:chExt cx="2100533" cy="1650928"/>
                      </a:xfrm>
                    </p:grpSpPr>
                    <p:sp>
                      <p:nvSpPr>
                        <p:cNvPr id="1036" name="직사각형 1035">
                          <a:extLst>
                            <a:ext uri="{FF2B5EF4-FFF2-40B4-BE49-F238E27FC236}">
                              <a16:creationId xmlns:a16="http://schemas.microsoft.com/office/drawing/2014/main" id="{DBA26929-5D79-627E-D7C7-7384AC39673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469544" y="4628924"/>
                          <a:ext cx="2100532" cy="1450564"/>
                        </a:xfrm>
                        <a:prstGeom prst="rect">
                          <a:avLst/>
                        </a:prstGeom>
                        <a:solidFill>
                          <a:srgbClr val="141518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/>
                        </a:p>
                      </p:txBody>
                    </p:sp>
                    <p:grpSp>
                      <p:nvGrpSpPr>
                        <p:cNvPr id="50" name="그룹 49">
                          <a:extLst>
                            <a:ext uri="{FF2B5EF4-FFF2-40B4-BE49-F238E27FC236}">
                              <a16:creationId xmlns:a16="http://schemas.microsoft.com/office/drawing/2014/main" id="{59A12C65-A5CA-7032-DE12-351041C5F8F6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469544" y="4428560"/>
                          <a:ext cx="2100533" cy="1568975"/>
                          <a:chOff x="9469544" y="4428560"/>
                          <a:chExt cx="2100533" cy="1568975"/>
                        </a:xfrm>
                      </p:grpSpPr>
                      <p:grpSp>
                        <p:nvGrpSpPr>
                          <p:cNvPr id="1037" name="그룹 1036">
                            <a:extLst>
                              <a:ext uri="{FF2B5EF4-FFF2-40B4-BE49-F238E27FC236}">
                                <a16:creationId xmlns:a16="http://schemas.microsoft.com/office/drawing/2014/main" id="{29469789-4728-A619-2F8A-C9FBCBDAEC55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9469544" y="4428560"/>
                            <a:ext cx="2100533" cy="198000"/>
                            <a:chOff x="7083641" y="1410564"/>
                            <a:chExt cx="2100533" cy="198000"/>
                          </a:xfrm>
                        </p:grpSpPr>
                        <p:sp>
                          <p:nvSpPr>
                            <p:cNvPr id="1038" name="직사각형 1037">
                              <a:extLst>
                                <a:ext uri="{FF2B5EF4-FFF2-40B4-BE49-F238E27FC236}">
                                  <a16:creationId xmlns:a16="http://schemas.microsoft.com/office/drawing/2014/main" id="{044BFA3A-55E1-7B4D-B497-02DAF0414FFE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7083641" y="1410564"/>
                              <a:ext cx="2100533" cy="198000"/>
                            </a:xfrm>
                            <a:prstGeom prst="rect">
                              <a:avLst/>
                            </a:prstGeom>
                            <a:solidFill>
                              <a:srgbClr val="0E0F11"/>
                            </a:solidFill>
                            <a:ln>
                              <a:noFill/>
                            </a:ln>
                          </p:spPr>
                          <p:style>
                            <a:lnRef idx="2">
                              <a:schemeClr val="accent1">
                                <a:shade val="1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ko-KR" altLang="en-US" dirty="0"/>
                            </a:p>
                          </p:txBody>
                        </p:sp>
                        <p:sp>
                          <p:nvSpPr>
                            <p:cNvPr id="1039" name="TextBox 1038">
                              <a:extLst>
                                <a:ext uri="{FF2B5EF4-FFF2-40B4-BE49-F238E27FC236}">
                                  <a16:creationId xmlns:a16="http://schemas.microsoft.com/office/drawing/2014/main" id="{3833555C-1ACE-9451-5FD2-864AFA59A549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7921510" y="1452838"/>
                              <a:ext cx="424796" cy="138499"/>
                            </a:xfrm>
                            <a:prstGeom prst="rect">
                              <a:avLst/>
                            </a:prstGeom>
                            <a:noFill/>
                          </p:spPr>
                          <p:txBody>
                            <a:bodyPr wrap="none" lIns="0" tIns="0" rIns="0" bIns="0" rtlCol="0" anchor="ctr">
                              <a:spAutoFit/>
                            </a:bodyPr>
                            <a:lstStyle/>
                            <a:p>
                              <a:pPr algn="ctr">
                                <a:spcAft>
                                  <a:spcPts val="500"/>
                                </a:spcAft>
                              </a:pPr>
                              <a:r>
                                <a:rPr lang="ko-KR" altLang="en-US" sz="900" dirty="0">
                                  <a:solidFill>
                                    <a:schemeClr val="bg1"/>
                                  </a:solidFill>
                                  <a:latin typeface="Pretendard SemiBold" panose="02000703000000020004" pitchFamily="2" charset="-127"/>
                                  <a:ea typeface="Pretendard SemiBold" panose="02000703000000020004" pitchFamily="2" charset="-127"/>
                                  <a:cs typeface="Pretendard SemiBold" panose="02000703000000020004" pitchFamily="2" charset="-127"/>
                                </a:rPr>
                                <a:t>기록 모드</a:t>
                              </a:r>
                              <a:endParaRPr lang="en-US" altLang="ko-KR" sz="900" dirty="0">
                                <a:solidFill>
                                  <a:schemeClr val="bg1"/>
                                </a:solidFill>
                                <a:latin typeface="Pretendard SemiBold" panose="02000703000000020004" pitchFamily="2" charset="-127"/>
                                <a:ea typeface="Pretendard SemiBold" panose="02000703000000020004" pitchFamily="2" charset="-127"/>
                                <a:cs typeface="Pretendard SemiBold" panose="02000703000000020004" pitchFamily="2" charset="-127"/>
                              </a:endParaRPr>
                            </a:p>
                          </p:txBody>
                        </p:sp>
                      </p:grpSp>
                      <p:grpSp>
                        <p:nvGrpSpPr>
                          <p:cNvPr id="48" name="그룹 47">
                            <a:extLst>
                              <a:ext uri="{FF2B5EF4-FFF2-40B4-BE49-F238E27FC236}">
                                <a16:creationId xmlns:a16="http://schemas.microsoft.com/office/drawing/2014/main" id="{DD5F8272-0E0A-4429-8D93-53C343A2225C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9565225" y="4673578"/>
                            <a:ext cx="1909170" cy="1323957"/>
                            <a:chOff x="9568059" y="4673578"/>
                            <a:chExt cx="1909170" cy="1323957"/>
                          </a:xfrm>
                        </p:grpSpPr>
                        <p:sp>
                          <p:nvSpPr>
                            <p:cNvPr id="1040" name="직사각형 1039">
                              <a:extLst>
                                <a:ext uri="{FF2B5EF4-FFF2-40B4-BE49-F238E27FC236}">
                                  <a16:creationId xmlns:a16="http://schemas.microsoft.com/office/drawing/2014/main" id="{4E7E5CAE-432B-4BD9-5D34-BFE65543E2A1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10383799" y="4673578"/>
                              <a:ext cx="252000" cy="252000"/>
                            </a:xfrm>
                            <a:prstGeom prst="rect">
                              <a:avLst/>
                            </a:prstGeom>
                            <a:solidFill>
                              <a:schemeClr val="bg1">
                                <a:lumMod val="75000"/>
                              </a:schemeClr>
                            </a:solidFill>
                            <a:ln w="3175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1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ko-KR" altLang="en-US"/>
                            </a:p>
                          </p:txBody>
                        </p:sp>
                        <p:grpSp>
                          <p:nvGrpSpPr>
                            <p:cNvPr id="44" name="그룹 43">
                              <a:extLst>
                                <a:ext uri="{FF2B5EF4-FFF2-40B4-BE49-F238E27FC236}">
                                  <a16:creationId xmlns:a16="http://schemas.microsoft.com/office/drawing/2014/main" id="{86C349DE-AEDA-4B91-9FC9-51633FB0DABE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9568059" y="4983511"/>
                              <a:ext cx="1908000" cy="299421"/>
                              <a:chOff x="9568059" y="5026276"/>
                              <a:chExt cx="1908000" cy="299421"/>
                            </a:xfrm>
                          </p:grpSpPr>
                          <p:grpSp>
                            <p:nvGrpSpPr>
                              <p:cNvPr id="1042" name="그룹 1041">
                                <a:extLst>
                                  <a:ext uri="{FF2B5EF4-FFF2-40B4-BE49-F238E27FC236}">
                                    <a16:creationId xmlns:a16="http://schemas.microsoft.com/office/drawing/2014/main" id="{AD6C5C77-AB25-D3DF-7653-DF129409D041}"/>
                                  </a:ext>
                                </a:extLst>
                              </p:cNvPr>
                              <p:cNvGrpSpPr/>
                              <p:nvPr/>
                            </p:nvGrpSpPr>
                            <p:grpSpPr>
                              <a:xfrm>
                                <a:off x="9978293" y="5071274"/>
                                <a:ext cx="1293624" cy="254423"/>
                                <a:chOff x="7849954" y="1844434"/>
                                <a:chExt cx="1293624" cy="254423"/>
                              </a:xfrm>
                            </p:grpSpPr>
                            <p:sp>
                              <p:nvSpPr>
                                <p:cNvPr id="1043" name="TextBox 1042">
                                  <a:extLst>
                                    <a:ext uri="{FF2B5EF4-FFF2-40B4-BE49-F238E27FC236}">
                                      <a16:creationId xmlns:a16="http://schemas.microsoft.com/office/drawing/2014/main" id="{582FB711-7584-4A3B-1AB5-70096CD06B09}"/>
                                    </a:ext>
                                  </a:extLst>
                                </p:cNvPr>
                                <p:cNvSpPr txBox="1"/>
                                <p:nvPr/>
                              </p:nvSpPr>
                              <p:spPr>
                                <a:xfrm>
                                  <a:off x="7849954" y="1844434"/>
                                  <a:ext cx="378309" cy="123111"/>
                                </a:xfrm>
                                <a:prstGeom prst="rect">
                                  <a:avLst/>
                                </a:prstGeom>
                                <a:noFill/>
                              </p:spPr>
                              <p:txBody>
                                <a:bodyPr wrap="none" lIns="0" tIns="0" rIns="0" bIns="0" rtlCol="0">
                                  <a:spAutoFit/>
                                </a:bodyPr>
                                <a:lstStyle/>
                                <a:p>
                                  <a:pPr>
                                    <a:spcAft>
                                      <a:spcPts val="500"/>
                                    </a:spcAft>
                                  </a:pPr>
                                  <a:r>
                                    <a:rPr lang="ko-KR" altLang="en-US" sz="800" dirty="0">
                                      <a:solidFill>
                                        <a:srgbClr val="FBE8A5"/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기록 모드</a:t>
                                  </a:r>
                                  <a:endParaRPr lang="en-US" altLang="ko-KR" sz="800" dirty="0">
                                    <a:solidFill>
                                      <a:srgbClr val="FBE8A5"/>
                                    </a:solidFill>
                                    <a:latin typeface="Pretendard Medium" panose="02000603000000020004" pitchFamily="2" charset="-127"/>
                                    <a:ea typeface="Pretendard Medium" panose="02000603000000020004" pitchFamily="2" charset="-127"/>
                                    <a:cs typeface="Pretendard Medium" panose="02000603000000020004" pitchFamily="2" charset="-127"/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1044" name="TextBox 1043">
                                  <a:extLst>
                                    <a:ext uri="{FF2B5EF4-FFF2-40B4-BE49-F238E27FC236}">
                                      <a16:creationId xmlns:a16="http://schemas.microsoft.com/office/drawing/2014/main" id="{BCA2B996-0D4F-8E62-9126-BF5F4CA7DABA}"/>
                                    </a:ext>
                                  </a:extLst>
                                </p:cNvPr>
                                <p:cNvSpPr txBox="1"/>
                                <p:nvPr/>
                              </p:nvSpPr>
                              <p:spPr>
                                <a:xfrm>
                                  <a:off x="7849954" y="1975746"/>
                                  <a:ext cx="1293624" cy="123111"/>
                                </a:xfrm>
                                <a:prstGeom prst="rect">
                                  <a:avLst/>
                                </a:prstGeom>
                                <a:noFill/>
                              </p:spPr>
                              <p:txBody>
                                <a:bodyPr wrap="none" lIns="0" tIns="0" rIns="0" bIns="0" rtlCol="0">
                                  <a:spAutoFit/>
                                </a:bodyPr>
                                <a:lstStyle/>
                                <a:p>
                                  <a:pPr>
                                    <a:spcAft>
                                      <a:spcPts val="500"/>
                                    </a:spcAft>
                                  </a:pPr>
                                  <a:r>
                                    <a:rPr lang="ko-KR" altLang="en-US" sz="800" dirty="0">
                                      <a:solidFill>
                                        <a:schemeClr val="bg1"/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치명타 적중률이 </a:t>
                                  </a:r>
                                  <a:r>
                                    <a:rPr lang="en-US" altLang="ko-KR" sz="800" dirty="0">
                                      <a:solidFill>
                                        <a:schemeClr val="accent3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30%</a:t>
                                  </a:r>
                                  <a:r>
                                    <a:rPr lang="en-US" altLang="ko-KR" sz="800" dirty="0">
                                      <a:solidFill>
                                        <a:schemeClr val="bg1"/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 </a:t>
                                  </a:r>
                                  <a:r>
                                    <a:rPr lang="ko-KR" altLang="en-US" sz="800" dirty="0">
                                      <a:solidFill>
                                        <a:schemeClr val="bg1"/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증가한다</a:t>
                                  </a:r>
                                  <a:r>
                                    <a:rPr lang="en-US" altLang="ko-KR" sz="800" dirty="0">
                                      <a:solidFill>
                                        <a:schemeClr val="bg1"/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.</a:t>
                                  </a:r>
                                </a:p>
                              </p:txBody>
                            </p:sp>
                          </p:grpSp>
                          <p:cxnSp>
                            <p:nvCxnSpPr>
                              <p:cNvPr id="1045" name="직선 연결선 1044">
                                <a:extLst>
                                  <a:ext uri="{FF2B5EF4-FFF2-40B4-BE49-F238E27FC236}">
                                    <a16:creationId xmlns:a16="http://schemas.microsoft.com/office/drawing/2014/main" id="{92F80038-5485-FC0F-4C47-2A3977C2B856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>
                                <a:off x="9568059" y="5026276"/>
                                <a:ext cx="1908000" cy="0"/>
                              </a:xfrm>
                              <a:prstGeom prst="line">
                                <a:avLst/>
                              </a:prstGeom>
                              <a:ln w="3175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</a:ln>
                            </p:spPr>
                            <p:style>
                              <a:lnRef idx="2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1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sp>
                            <p:nvSpPr>
                              <p:cNvPr id="1046" name="직사각형 1045">
                                <a:extLst>
                                  <a:ext uri="{FF2B5EF4-FFF2-40B4-BE49-F238E27FC236}">
                                    <a16:creationId xmlns:a16="http://schemas.microsoft.com/office/drawing/2014/main" id="{E02DE211-0211-0DC1-C78E-88DB3D6D7305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9583299" y="5072485"/>
                                <a:ext cx="252000" cy="252000"/>
                              </a:xfrm>
                              <a:prstGeom prst="rect">
                                <a:avLst/>
                              </a:prstGeom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n w="3175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prstDash val="solid"/>
                              </a:ln>
                            </p:spPr>
                            <p:style>
                              <a:lnRef idx="2">
                                <a:schemeClr val="accent1">
                                  <a:shade val="15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ko-KR" altLang="en-US"/>
                              </a:p>
                            </p:txBody>
                          </p:sp>
                        </p:grpSp>
                        <p:grpSp>
                          <p:nvGrpSpPr>
                            <p:cNvPr id="34" name="그룹 33">
                              <a:extLst>
                                <a:ext uri="{FF2B5EF4-FFF2-40B4-BE49-F238E27FC236}">
                                  <a16:creationId xmlns:a16="http://schemas.microsoft.com/office/drawing/2014/main" id="{49D27B87-E109-1244-C605-8F065C559D94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9568059" y="5692167"/>
                              <a:ext cx="1909170" cy="305368"/>
                              <a:chOff x="9568059" y="5793352"/>
                              <a:chExt cx="1909170" cy="305368"/>
                            </a:xfrm>
                          </p:grpSpPr>
                          <p:grpSp>
                            <p:nvGrpSpPr>
                              <p:cNvPr id="1056" name="그룹 1055">
                                <a:extLst>
                                  <a:ext uri="{FF2B5EF4-FFF2-40B4-BE49-F238E27FC236}">
                                    <a16:creationId xmlns:a16="http://schemas.microsoft.com/office/drawing/2014/main" id="{43DBF087-6C5E-1D78-C662-20C348F97910}"/>
                                  </a:ext>
                                </a:extLst>
                              </p:cNvPr>
                              <p:cNvGrpSpPr/>
                              <p:nvPr/>
                            </p:nvGrpSpPr>
                            <p:grpSpPr>
                              <a:xfrm>
                                <a:off x="9978293" y="5841088"/>
                                <a:ext cx="1415452" cy="257632"/>
                                <a:chOff x="7849954" y="1844434"/>
                                <a:chExt cx="1415452" cy="257632"/>
                              </a:xfrm>
                            </p:grpSpPr>
                            <p:sp>
                              <p:nvSpPr>
                                <p:cNvPr id="1057" name="TextBox 1056">
                                  <a:extLst>
                                    <a:ext uri="{FF2B5EF4-FFF2-40B4-BE49-F238E27FC236}">
                                      <a16:creationId xmlns:a16="http://schemas.microsoft.com/office/drawing/2014/main" id="{C99D04A6-3836-3A81-0262-F66F6DBEA304}"/>
                                    </a:ext>
                                  </a:extLst>
                                </p:cNvPr>
                                <p:cNvSpPr txBox="1"/>
                                <p:nvPr/>
                              </p:nvSpPr>
                              <p:spPr>
                                <a:xfrm>
                                  <a:off x="7849954" y="1844434"/>
                                  <a:ext cx="482504" cy="123111"/>
                                </a:xfrm>
                                <a:prstGeom prst="rect">
                                  <a:avLst/>
                                </a:prstGeom>
                                <a:noFill/>
                              </p:spPr>
                              <p:txBody>
                                <a:bodyPr wrap="none" lIns="0" tIns="0" rIns="0" bIns="0" rtlCol="0">
                                  <a:spAutoFit/>
                                </a:bodyPr>
                                <a:lstStyle/>
                                <a:p>
                                  <a:pPr>
                                    <a:spcAft>
                                      <a:spcPts val="500"/>
                                    </a:spcAft>
                                  </a:pPr>
                                  <a:r>
                                    <a:rPr lang="ko-KR" altLang="en-US" sz="800" dirty="0">
                                      <a:solidFill>
                                        <a:srgbClr val="FBE8A5"/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양상 </a:t>
                                  </a:r>
                                  <a:r>
                                    <a:rPr lang="en-US" altLang="ko-KR" sz="800" dirty="0">
                                      <a:solidFill>
                                        <a:srgbClr val="FBE8A5"/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: </a:t>
                                  </a:r>
                                  <a:r>
                                    <a:rPr lang="ko-KR" altLang="en-US" sz="800" dirty="0">
                                      <a:solidFill>
                                        <a:srgbClr val="FBE8A5"/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도전 </a:t>
                                  </a:r>
                                  <a:r>
                                    <a:rPr lang="en-US" altLang="ko-KR" sz="800" dirty="0">
                                      <a:solidFill>
                                        <a:srgbClr val="FBE8A5"/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Ⅰ</a:t>
                                  </a:r>
                                </a:p>
                              </p:txBody>
                            </p:sp>
                            <p:sp>
                              <p:nvSpPr>
                                <p:cNvPr id="1058" name="TextBox 1057">
                                  <a:extLst>
                                    <a:ext uri="{FF2B5EF4-FFF2-40B4-BE49-F238E27FC236}">
                                      <a16:creationId xmlns:a16="http://schemas.microsoft.com/office/drawing/2014/main" id="{8FB78054-A2F0-3453-4C0B-626EC7830AE0}"/>
                                    </a:ext>
                                  </a:extLst>
                                </p:cNvPr>
                                <p:cNvSpPr txBox="1"/>
                                <p:nvPr/>
                              </p:nvSpPr>
                              <p:spPr>
                                <a:xfrm>
                                  <a:off x="7849954" y="1978955"/>
                                  <a:ext cx="1415452" cy="123111"/>
                                </a:xfrm>
                                <a:prstGeom prst="rect">
                                  <a:avLst/>
                                </a:prstGeom>
                                <a:noFill/>
                              </p:spPr>
                              <p:txBody>
                                <a:bodyPr wrap="none" lIns="0" tIns="0" rIns="0" bIns="0" rtlCol="0">
                                  <a:spAutoFit/>
                                </a:bodyPr>
                                <a:lstStyle/>
                                <a:p>
                                  <a:pPr>
                                    <a:spcAft>
                                      <a:spcPts val="500"/>
                                    </a:spcAft>
                                  </a:pPr>
                                  <a:r>
                                    <a:rPr lang="ko-KR" altLang="en-US" sz="800" dirty="0">
                                      <a:solidFill>
                                        <a:schemeClr val="bg1"/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공격 및 이동 속도가 </a:t>
                                  </a:r>
                                  <a:r>
                                    <a:rPr lang="en-US" altLang="ko-KR" sz="800" dirty="0">
                                      <a:solidFill>
                                        <a:schemeClr val="accent3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10%</a:t>
                                  </a:r>
                                  <a:r>
                                    <a:rPr lang="en-US" altLang="ko-KR" sz="800" dirty="0">
                                      <a:solidFill>
                                        <a:schemeClr val="bg1"/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 </a:t>
                                  </a:r>
                                  <a:r>
                                    <a:rPr lang="ko-KR" altLang="en-US" sz="800" dirty="0">
                                      <a:solidFill>
                                        <a:schemeClr val="bg1"/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증가한다</a:t>
                                  </a:r>
                                  <a:r>
                                    <a:rPr lang="en-US" altLang="ko-KR" sz="800" dirty="0">
                                      <a:solidFill>
                                        <a:schemeClr val="bg1"/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.</a:t>
                                  </a:r>
                                </a:p>
                              </p:txBody>
                            </p:sp>
                          </p:grpSp>
                          <p:cxnSp>
                            <p:nvCxnSpPr>
                              <p:cNvPr id="1059" name="직선 연결선 1058">
                                <a:extLst>
                                  <a:ext uri="{FF2B5EF4-FFF2-40B4-BE49-F238E27FC236}">
                                    <a16:creationId xmlns:a16="http://schemas.microsoft.com/office/drawing/2014/main" id="{6C9B0764-0ED2-7EB7-F7DC-BCCDED6620E8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>
                                <a:off x="9568059" y="5793352"/>
                                <a:ext cx="1909170" cy="0"/>
                              </a:xfrm>
                              <a:prstGeom prst="line">
                                <a:avLst/>
                              </a:prstGeom>
                              <a:ln w="3175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</a:ln>
                            </p:spPr>
                            <p:style>
                              <a:lnRef idx="2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1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pic>
                            <p:nvPicPr>
                              <p:cNvPr id="1060" name="그림 1059">
                                <a:extLst>
                                  <a:ext uri="{FF2B5EF4-FFF2-40B4-BE49-F238E27FC236}">
                                    <a16:creationId xmlns:a16="http://schemas.microsoft.com/office/drawing/2014/main" id="{8A97C9EE-7E77-977B-FC9A-100EAB44940E}"/>
                                  </a:ext>
                                </a:extLst>
                              </p:cNvPr>
                              <p:cNvPicPr>
                                <a:picLocks noChangeAspect="1"/>
                              </p:cNvPicPr>
                              <p:nvPr/>
                            </p:nvPicPr>
                            <p:blipFill>
                              <a:blip r:embed="rId4"/>
                              <a:stretch>
                                <a:fillRect/>
                              </a:stretch>
                            </p:blipFill>
                            <p:spPr>
                              <a:xfrm>
                                <a:off x="9583299" y="5848659"/>
                                <a:ext cx="252000" cy="242491"/>
                              </a:xfrm>
                              <a:prstGeom prst="rect">
                                <a:avLst/>
                              </a:prstGeom>
                              <a:ln w="3175">
                                <a:solidFill>
                                  <a:srgbClr val="D0D0D0"/>
                                </a:solidFill>
                              </a:ln>
                            </p:spPr>
                          </p:pic>
                        </p:grpSp>
                        <p:grpSp>
                          <p:nvGrpSpPr>
                            <p:cNvPr id="32" name="그룹 31">
                              <a:extLst>
                                <a:ext uri="{FF2B5EF4-FFF2-40B4-BE49-F238E27FC236}">
                                  <a16:creationId xmlns:a16="http://schemas.microsoft.com/office/drawing/2014/main" id="{9208C9B8-6E6C-02AC-1F6E-286FA7B4E5DB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9568059" y="5335882"/>
                              <a:ext cx="1908000" cy="303336"/>
                              <a:chOff x="9568059" y="5407856"/>
                              <a:chExt cx="1908000" cy="303336"/>
                            </a:xfrm>
                          </p:grpSpPr>
                          <p:grpSp>
                            <p:nvGrpSpPr>
                              <p:cNvPr id="1048" name="그룹 1047">
                                <a:extLst>
                                  <a:ext uri="{FF2B5EF4-FFF2-40B4-BE49-F238E27FC236}">
                                    <a16:creationId xmlns:a16="http://schemas.microsoft.com/office/drawing/2014/main" id="{598DF521-4C16-FE9D-0363-0BF8BDA032DC}"/>
                                  </a:ext>
                                </a:extLst>
                              </p:cNvPr>
                              <p:cNvGrpSpPr/>
                              <p:nvPr/>
                            </p:nvGrpSpPr>
                            <p:grpSpPr>
                              <a:xfrm>
                                <a:off x="9978293" y="5453659"/>
                                <a:ext cx="1341714" cy="257533"/>
                                <a:chOff x="7849954" y="1844434"/>
                                <a:chExt cx="1341714" cy="257533"/>
                              </a:xfrm>
                            </p:grpSpPr>
                            <p:sp>
                              <p:nvSpPr>
                                <p:cNvPr id="1049" name="TextBox 1048">
                                  <a:extLst>
                                    <a:ext uri="{FF2B5EF4-FFF2-40B4-BE49-F238E27FC236}">
                                      <a16:creationId xmlns:a16="http://schemas.microsoft.com/office/drawing/2014/main" id="{6A077D26-DC89-D70A-F0BB-5F87EDD868EA}"/>
                                    </a:ext>
                                  </a:extLst>
                                </p:cNvPr>
                                <p:cNvSpPr txBox="1"/>
                                <p:nvPr/>
                              </p:nvSpPr>
                              <p:spPr>
                                <a:xfrm>
                                  <a:off x="7849954" y="1844434"/>
                                  <a:ext cx="482504" cy="123111"/>
                                </a:xfrm>
                                <a:prstGeom prst="rect">
                                  <a:avLst/>
                                </a:prstGeom>
                                <a:noFill/>
                              </p:spPr>
                              <p:txBody>
                                <a:bodyPr wrap="none" lIns="0" tIns="0" rIns="0" bIns="0" rtlCol="0">
                                  <a:spAutoFit/>
                                </a:bodyPr>
                                <a:lstStyle/>
                                <a:p>
                                  <a:pPr>
                                    <a:spcAft>
                                      <a:spcPts val="500"/>
                                    </a:spcAft>
                                  </a:pPr>
                                  <a:r>
                                    <a:rPr lang="ko-KR" altLang="en-US" sz="800" dirty="0">
                                      <a:solidFill>
                                        <a:srgbClr val="FBE8A5"/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양상 </a:t>
                                  </a:r>
                                  <a:r>
                                    <a:rPr lang="en-US" altLang="ko-KR" sz="800" dirty="0">
                                      <a:solidFill>
                                        <a:srgbClr val="FBE8A5"/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: </a:t>
                                  </a:r>
                                  <a:r>
                                    <a:rPr lang="ko-KR" altLang="en-US" sz="800" dirty="0">
                                      <a:solidFill>
                                        <a:srgbClr val="FBE8A5"/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불굴 </a:t>
                                  </a:r>
                                  <a:r>
                                    <a:rPr lang="en-US" altLang="ko-KR" sz="800" dirty="0">
                                      <a:solidFill>
                                        <a:srgbClr val="FBE8A5"/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Ⅰ</a:t>
                                  </a:r>
                                </a:p>
                              </p:txBody>
                            </p:sp>
                            <p:sp>
                              <p:nvSpPr>
                                <p:cNvPr id="1050" name="TextBox 1049">
                                  <a:extLst>
                                    <a:ext uri="{FF2B5EF4-FFF2-40B4-BE49-F238E27FC236}">
                                      <a16:creationId xmlns:a16="http://schemas.microsoft.com/office/drawing/2014/main" id="{5E7098C7-3314-DB35-0610-5B313EC1CD2F}"/>
                                    </a:ext>
                                  </a:extLst>
                                </p:cNvPr>
                                <p:cNvSpPr txBox="1"/>
                                <p:nvPr/>
                              </p:nvSpPr>
                              <p:spPr>
                                <a:xfrm>
                                  <a:off x="7849954" y="1978856"/>
                                  <a:ext cx="1341714" cy="123111"/>
                                </a:xfrm>
                                <a:prstGeom prst="rect">
                                  <a:avLst/>
                                </a:prstGeom>
                                <a:noFill/>
                              </p:spPr>
                              <p:txBody>
                                <a:bodyPr wrap="none" lIns="0" tIns="0" rIns="0" bIns="0" rtlCol="0">
                                  <a:spAutoFit/>
                                </a:bodyPr>
                                <a:lstStyle/>
                                <a:p>
                                  <a:pPr>
                                    <a:spcAft>
                                      <a:spcPts val="500"/>
                                    </a:spcAft>
                                  </a:pPr>
                                  <a:r>
                                    <a:rPr lang="ko-KR" altLang="en-US" sz="800" dirty="0">
                                      <a:solidFill>
                                        <a:schemeClr val="bg1"/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적에게 주는 피해가 </a:t>
                                  </a:r>
                                  <a:r>
                                    <a:rPr lang="en-US" altLang="ko-KR" sz="800" dirty="0">
                                      <a:solidFill>
                                        <a:schemeClr val="accent3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5%</a:t>
                                  </a:r>
                                  <a:r>
                                    <a:rPr lang="en-US" altLang="ko-KR" sz="800" dirty="0">
                                      <a:solidFill>
                                        <a:schemeClr val="bg1"/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 </a:t>
                                  </a:r>
                                  <a:r>
                                    <a:rPr lang="ko-KR" altLang="en-US" sz="800" dirty="0">
                                      <a:solidFill>
                                        <a:schemeClr val="bg1"/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증가한다</a:t>
                                  </a:r>
                                  <a:r>
                                    <a:rPr lang="en-US" altLang="ko-KR" sz="800" dirty="0">
                                      <a:solidFill>
                                        <a:schemeClr val="bg1"/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.</a:t>
                                  </a:r>
                                </a:p>
                              </p:txBody>
                            </p:sp>
                          </p:grpSp>
                          <p:cxnSp>
                            <p:nvCxnSpPr>
                              <p:cNvPr id="1054" name="직선 연결선 1053">
                                <a:extLst>
                                  <a:ext uri="{FF2B5EF4-FFF2-40B4-BE49-F238E27FC236}">
                                    <a16:creationId xmlns:a16="http://schemas.microsoft.com/office/drawing/2014/main" id="{608F5A3D-D35D-5435-E861-62FAD41E7A56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>
                                <a:off x="9568059" y="5407856"/>
                                <a:ext cx="1908000" cy="0"/>
                              </a:xfrm>
                              <a:prstGeom prst="line">
                                <a:avLst/>
                              </a:prstGeom>
                              <a:ln w="3175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</a:ln>
                            </p:spPr>
                            <p:style>
                              <a:lnRef idx="2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1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pic>
                            <p:nvPicPr>
                              <p:cNvPr id="1061" name="그림 1060">
                                <a:extLst>
                                  <a:ext uri="{FF2B5EF4-FFF2-40B4-BE49-F238E27FC236}">
                                    <a16:creationId xmlns:a16="http://schemas.microsoft.com/office/drawing/2014/main" id="{A4FA7B2A-38BB-7F1F-C1C0-3ADFBCFF5E97}"/>
                                  </a:ext>
                                </a:extLst>
                              </p:cNvPr>
                              <p:cNvPicPr>
                                <a:picLocks noChangeAspect="1"/>
                              </p:cNvPicPr>
                              <p:nvPr/>
                            </p:nvPicPr>
                            <p:blipFill>
                              <a:blip r:embed="rId5"/>
                              <a:srcRect b="2084"/>
                              <a:stretch/>
                            </p:blipFill>
                            <p:spPr>
                              <a:xfrm>
                                <a:off x="9583299" y="5456425"/>
                                <a:ext cx="252000" cy="252000"/>
                              </a:xfrm>
                              <a:prstGeom prst="rect">
                                <a:avLst/>
                              </a:prstGeom>
                              <a:ln w="3175">
                                <a:solidFill>
                                  <a:srgbClr val="D0D0D0"/>
                                </a:solidFill>
                              </a:ln>
                            </p:spPr>
                          </p:pic>
                        </p:grpSp>
                      </p:grpSp>
                    </p:grpSp>
                  </p:grpSp>
                </p:grpSp>
              </p:grpSp>
            </p:grpSp>
            <p:grpSp>
              <p:nvGrpSpPr>
                <p:cNvPr id="18" name="그룹 17">
                  <a:extLst>
                    <a:ext uri="{FF2B5EF4-FFF2-40B4-BE49-F238E27FC236}">
                      <a16:creationId xmlns:a16="http://schemas.microsoft.com/office/drawing/2014/main" id="{DA073E29-23F3-0A26-822C-9BD8939A3C5F}"/>
                    </a:ext>
                  </a:extLst>
                </p:cNvPr>
                <p:cNvGrpSpPr/>
                <p:nvPr/>
              </p:nvGrpSpPr>
              <p:grpSpPr>
                <a:xfrm>
                  <a:off x="6621388" y="5360894"/>
                  <a:ext cx="2175778" cy="1282363"/>
                  <a:chOff x="6621388" y="5360894"/>
                  <a:chExt cx="2175778" cy="1282363"/>
                </a:xfrm>
              </p:grpSpPr>
              <p:sp>
                <p:nvSpPr>
                  <p:cNvPr id="1154" name="TextBox 1153">
                    <a:extLst>
                      <a:ext uri="{FF2B5EF4-FFF2-40B4-BE49-F238E27FC236}">
                        <a16:creationId xmlns:a16="http://schemas.microsoft.com/office/drawing/2014/main" id="{F59C889D-E202-8582-2994-9697DAF09C08}"/>
                      </a:ext>
                    </a:extLst>
                  </p:cNvPr>
                  <p:cNvSpPr txBox="1"/>
                  <p:nvPr/>
                </p:nvSpPr>
                <p:spPr>
                  <a:xfrm>
                    <a:off x="7079272" y="6427813"/>
                    <a:ext cx="1260011" cy="215444"/>
                  </a:xfrm>
                  <a:prstGeom prst="rect">
                    <a:avLst/>
                  </a:prstGeom>
                  <a:noFill/>
                </p:spPr>
                <p:txBody>
                  <a:bodyPr wrap="none" lIns="54000" rIns="54000" rtlCol="0">
                    <a:spAutoFit/>
                  </a:bodyPr>
                  <a:lstStyle/>
                  <a:p>
                    <a:pPr algn="ctr"/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[ ‘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버프 중첩 표기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‘ 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비 활성화 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]</a:t>
                    </a:r>
                  </a:p>
                </p:txBody>
              </p:sp>
              <p:grpSp>
                <p:nvGrpSpPr>
                  <p:cNvPr id="60" name="그룹 59">
                    <a:extLst>
                      <a:ext uri="{FF2B5EF4-FFF2-40B4-BE49-F238E27FC236}">
                        <a16:creationId xmlns:a16="http://schemas.microsoft.com/office/drawing/2014/main" id="{72124D3C-0E5E-21DD-03B0-843EAA350B8F}"/>
                      </a:ext>
                    </a:extLst>
                  </p:cNvPr>
                  <p:cNvGrpSpPr/>
                  <p:nvPr/>
                </p:nvGrpSpPr>
                <p:grpSpPr>
                  <a:xfrm>
                    <a:off x="6621388" y="5360894"/>
                    <a:ext cx="2175778" cy="1063785"/>
                    <a:chOff x="6650736" y="5309235"/>
                    <a:chExt cx="2175778" cy="1063785"/>
                  </a:xfrm>
                </p:grpSpPr>
                <p:sp>
                  <p:nvSpPr>
                    <p:cNvPr id="1155" name="직사각형 1154">
                      <a:extLst>
                        <a:ext uri="{FF2B5EF4-FFF2-40B4-BE49-F238E27FC236}">
                          <a16:creationId xmlns:a16="http://schemas.microsoft.com/office/drawing/2014/main" id="{C731A0AC-57A4-B967-5264-1017FF95A12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50736" y="5309235"/>
                      <a:ext cx="2175778" cy="1063785"/>
                    </a:xfrm>
                    <a:prstGeom prst="rect">
                      <a:avLst/>
                    </a:prstGeom>
                    <a:solidFill>
                      <a:schemeClr val="tx1">
                        <a:lumMod val="75000"/>
                        <a:lumOff val="25000"/>
                      </a:schemeClr>
                    </a:solidFill>
                    <a:ln w="3175">
                      <a:solidFill>
                        <a:srgbClr val="D4CFC5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grpSp>
                  <p:nvGrpSpPr>
                    <p:cNvPr id="59" name="그룹 58">
                      <a:extLst>
                        <a:ext uri="{FF2B5EF4-FFF2-40B4-BE49-F238E27FC236}">
                          <a16:creationId xmlns:a16="http://schemas.microsoft.com/office/drawing/2014/main" id="{E711880B-DD5E-E185-E014-808E99B960D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730346" y="5392717"/>
                      <a:ext cx="2016559" cy="896820"/>
                      <a:chOff x="6714842" y="5375389"/>
                      <a:chExt cx="2016559" cy="896820"/>
                    </a:xfrm>
                  </p:grpSpPr>
                  <p:grpSp>
                    <p:nvGrpSpPr>
                      <p:cNvPr id="1129" name="그룹 1128">
                        <a:extLst>
                          <a:ext uri="{FF2B5EF4-FFF2-40B4-BE49-F238E27FC236}">
                            <a16:creationId xmlns:a16="http://schemas.microsoft.com/office/drawing/2014/main" id="{7BE37B49-3E93-6C75-6759-2F342C038BB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006524" y="5375389"/>
                        <a:ext cx="252000" cy="252000"/>
                        <a:chOff x="6580788" y="3898061"/>
                        <a:chExt cx="370979" cy="370979"/>
                      </a:xfrm>
                    </p:grpSpPr>
                    <p:sp>
                      <p:nvSpPr>
                        <p:cNvPr id="1109" name="직사각형 1108">
                          <a:extLst>
                            <a:ext uri="{FF2B5EF4-FFF2-40B4-BE49-F238E27FC236}">
                              <a16:creationId xmlns:a16="http://schemas.microsoft.com/office/drawing/2014/main" id="{A8F25A9F-1DA6-5F40-9957-7416F7FB8EE0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580788" y="3898061"/>
                          <a:ext cx="370979" cy="370979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lumMod val="50000"/>
                          </a:schemeClr>
                        </a:solidFill>
                        <a:ln w="1270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pic>
                      <p:nvPicPr>
                        <p:cNvPr id="1110" name="그림 1109">
                          <a:extLst>
                            <a:ext uri="{FF2B5EF4-FFF2-40B4-BE49-F238E27FC236}">
                              <a16:creationId xmlns:a16="http://schemas.microsoft.com/office/drawing/2014/main" id="{FD51EED3-90DC-0022-D829-A83263ABB7E0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5"/>
                        <a:srcRect b="2084"/>
                        <a:stretch/>
                      </p:blipFill>
                      <p:spPr>
                        <a:xfrm>
                          <a:off x="6596020" y="3914037"/>
                          <a:ext cx="341180" cy="341180"/>
                        </a:xfrm>
                        <a:prstGeom prst="rect">
                          <a:avLst/>
                        </a:prstGeom>
                        <a:ln w="12700">
                          <a:noFill/>
                        </a:ln>
                      </p:spPr>
                    </p:pic>
                  </p:grpSp>
                  <p:sp>
                    <p:nvSpPr>
                      <p:cNvPr id="21" name="직사각형 20">
                        <a:extLst>
                          <a:ext uri="{FF2B5EF4-FFF2-40B4-BE49-F238E27FC236}">
                            <a16:creationId xmlns:a16="http://schemas.microsoft.com/office/drawing/2014/main" id="{F061CE12-6551-D760-B353-CCE1A758AA5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714842" y="5375389"/>
                        <a:ext cx="252000" cy="252000"/>
                      </a:xfrm>
                      <a:prstGeom prst="rect">
                        <a:avLst/>
                      </a:prstGeom>
                      <a:solidFill>
                        <a:schemeClr val="bg1">
                          <a:lumMod val="50000"/>
                        </a:schemeClr>
                      </a:solidFill>
                      <a:ln w="12700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grpSp>
                    <p:nvGrpSpPr>
                      <p:cNvPr id="1151" name="그룹 1150">
                        <a:extLst>
                          <a:ext uri="{FF2B5EF4-FFF2-40B4-BE49-F238E27FC236}">
                            <a16:creationId xmlns:a16="http://schemas.microsoft.com/office/drawing/2014/main" id="{1E1EAE2C-346D-11CA-244B-1EC14D7841A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134788" y="5496989"/>
                        <a:ext cx="1596613" cy="775220"/>
                        <a:chOff x="6794788" y="5059068"/>
                        <a:chExt cx="1596613" cy="775220"/>
                      </a:xfrm>
                    </p:grpSpPr>
                    <p:grpSp>
                      <p:nvGrpSpPr>
                        <p:cNvPr id="1140" name="그룹 1139">
                          <a:extLst>
                            <a:ext uri="{FF2B5EF4-FFF2-40B4-BE49-F238E27FC236}">
                              <a16:creationId xmlns:a16="http://schemas.microsoft.com/office/drawing/2014/main" id="{4F2E50D2-EC26-04F5-5997-D43A0A9190CD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794788" y="5059068"/>
                          <a:ext cx="1596613" cy="775220"/>
                          <a:chOff x="6793007" y="4100637"/>
                          <a:chExt cx="1596613" cy="775220"/>
                        </a:xfrm>
                      </p:grpSpPr>
                      <p:grpSp>
                        <p:nvGrpSpPr>
                          <p:cNvPr id="1141" name="그룹 1140">
                            <a:extLst>
                              <a:ext uri="{FF2B5EF4-FFF2-40B4-BE49-F238E27FC236}">
                                <a16:creationId xmlns:a16="http://schemas.microsoft.com/office/drawing/2014/main" id="{EC767E24-9892-F2F7-7418-CB9E87B41E10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793007" y="4100637"/>
                            <a:ext cx="1596613" cy="196967"/>
                            <a:chOff x="6793007" y="4034496"/>
                            <a:chExt cx="1596613" cy="196967"/>
                          </a:xfrm>
                        </p:grpSpPr>
                        <p:sp>
                          <p:nvSpPr>
                            <p:cNvPr id="1148" name="직사각형 1147">
                              <a:extLst>
                                <a:ext uri="{FF2B5EF4-FFF2-40B4-BE49-F238E27FC236}">
                                  <a16:creationId xmlns:a16="http://schemas.microsoft.com/office/drawing/2014/main" id="{6693B7BC-0E83-862A-0297-7FBE2471F539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6793007" y="4034496"/>
                              <a:ext cx="1596613" cy="196967"/>
                            </a:xfrm>
                            <a:prstGeom prst="rect">
                              <a:avLst/>
                            </a:prstGeom>
                            <a:solidFill>
                              <a:srgbClr val="0E0F11"/>
                            </a:solidFill>
                            <a:ln>
                              <a:noFill/>
                            </a:ln>
                          </p:spPr>
                          <p:style>
                            <a:lnRef idx="2">
                              <a:schemeClr val="accent1">
                                <a:shade val="1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ko-KR" altLang="en-US" dirty="0"/>
                            </a:p>
                          </p:txBody>
                        </p:sp>
                        <p:sp>
                          <p:nvSpPr>
                            <p:cNvPr id="1149" name="TextBox 1148">
                              <a:extLst>
                                <a:ext uri="{FF2B5EF4-FFF2-40B4-BE49-F238E27FC236}">
                                  <a16:creationId xmlns:a16="http://schemas.microsoft.com/office/drawing/2014/main" id="{E609FA21-24FD-B8B6-90E7-866970680DEF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7305983" y="4063729"/>
                              <a:ext cx="570669" cy="138499"/>
                            </a:xfrm>
                            <a:prstGeom prst="rect">
                              <a:avLst/>
                            </a:prstGeom>
                            <a:noFill/>
                          </p:spPr>
                          <p:txBody>
                            <a:bodyPr wrap="none" lIns="0" tIns="0" rIns="0" bIns="0" rtlCol="0" anchor="ctr">
                              <a:spAutoFit/>
                            </a:bodyPr>
                            <a:lstStyle/>
                            <a:p>
                              <a:pPr algn="ctr">
                                <a:spcAft>
                                  <a:spcPts val="500"/>
                                </a:spcAft>
                              </a:pPr>
                              <a:r>
                                <a:rPr lang="ko-KR" altLang="en-US" sz="900" dirty="0">
                                  <a:solidFill>
                                    <a:schemeClr val="bg1"/>
                                  </a:solidFill>
                                  <a:latin typeface="Pretendard SemiBold" panose="02000703000000020004" pitchFamily="2" charset="-127"/>
                                  <a:ea typeface="Pretendard SemiBold" panose="02000703000000020004" pitchFamily="2" charset="-127"/>
                                  <a:cs typeface="Pretendard SemiBold" panose="02000703000000020004" pitchFamily="2" charset="-127"/>
                                </a:rPr>
                                <a:t>양상 </a:t>
                              </a:r>
                              <a:r>
                                <a:rPr lang="en-US" altLang="ko-KR" sz="900" dirty="0">
                                  <a:solidFill>
                                    <a:schemeClr val="bg1"/>
                                  </a:solidFill>
                                  <a:latin typeface="Pretendard SemiBold" panose="02000703000000020004" pitchFamily="2" charset="-127"/>
                                  <a:ea typeface="Pretendard SemiBold" panose="02000703000000020004" pitchFamily="2" charset="-127"/>
                                  <a:cs typeface="Pretendard SemiBold" panose="02000703000000020004" pitchFamily="2" charset="-127"/>
                                </a:rPr>
                                <a:t>: </a:t>
                              </a:r>
                              <a:r>
                                <a:rPr lang="ko-KR" altLang="en-US" sz="900" dirty="0">
                                  <a:solidFill>
                                    <a:schemeClr val="bg1"/>
                                  </a:solidFill>
                                  <a:latin typeface="Pretendard SemiBold" panose="02000703000000020004" pitchFamily="2" charset="-127"/>
                                  <a:ea typeface="Pretendard SemiBold" panose="02000703000000020004" pitchFamily="2" charset="-127"/>
                                  <a:cs typeface="Pretendard SemiBold" panose="02000703000000020004" pitchFamily="2" charset="-127"/>
                                </a:rPr>
                                <a:t>불굴 </a:t>
                              </a:r>
                              <a:r>
                                <a:rPr lang="en-US" altLang="ko-KR" sz="900" dirty="0">
                                  <a:solidFill>
                                    <a:schemeClr val="bg1"/>
                                  </a:solidFill>
                                  <a:latin typeface="Pretendard SemiBold" panose="02000703000000020004" pitchFamily="2" charset="-127"/>
                                  <a:ea typeface="Pretendard SemiBold" panose="02000703000000020004" pitchFamily="2" charset="-127"/>
                                  <a:cs typeface="Pretendard SemiBold" panose="02000703000000020004" pitchFamily="2" charset="-127"/>
                                </a:rPr>
                                <a:t>Ⅱ</a:t>
                              </a:r>
                            </a:p>
                          </p:txBody>
                        </p:sp>
                      </p:grpSp>
                      <p:grpSp>
                        <p:nvGrpSpPr>
                          <p:cNvPr id="1142" name="그룹 1141">
                            <a:extLst>
                              <a:ext uri="{FF2B5EF4-FFF2-40B4-BE49-F238E27FC236}">
                                <a16:creationId xmlns:a16="http://schemas.microsoft.com/office/drawing/2014/main" id="{59659D50-3130-6D70-6263-62D9552AC669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793007" y="4295323"/>
                            <a:ext cx="1596613" cy="580534"/>
                            <a:chOff x="6793007" y="4295323"/>
                            <a:chExt cx="1596613" cy="580534"/>
                          </a:xfrm>
                        </p:grpSpPr>
                        <p:sp>
                          <p:nvSpPr>
                            <p:cNvPr id="1143" name="직사각형 1142">
                              <a:extLst>
                                <a:ext uri="{FF2B5EF4-FFF2-40B4-BE49-F238E27FC236}">
                                  <a16:creationId xmlns:a16="http://schemas.microsoft.com/office/drawing/2014/main" id="{48B3D19B-5E26-ADC0-8799-29C75769B97B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6793007" y="4295323"/>
                              <a:ext cx="1596613" cy="580534"/>
                            </a:xfrm>
                            <a:prstGeom prst="rect">
                              <a:avLst/>
                            </a:prstGeom>
                            <a:solidFill>
                              <a:srgbClr val="141518"/>
                            </a:solidFill>
                            <a:ln>
                              <a:noFill/>
                            </a:ln>
                          </p:spPr>
                          <p:style>
                            <a:lnRef idx="2">
                              <a:schemeClr val="accent1">
                                <a:shade val="1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ko-KR" altLang="en-US" dirty="0"/>
                            </a:p>
                          </p:txBody>
                        </p:sp>
                        <p:grpSp>
                          <p:nvGrpSpPr>
                            <p:cNvPr id="1144" name="그룹 1143">
                              <a:extLst>
                                <a:ext uri="{FF2B5EF4-FFF2-40B4-BE49-F238E27FC236}">
                                  <a16:creationId xmlns:a16="http://schemas.microsoft.com/office/drawing/2014/main" id="{E7BA058D-9688-F229-8D1A-EB0A5135EE2B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894414" y="4485951"/>
                              <a:ext cx="1389804" cy="329851"/>
                              <a:chOff x="6894414" y="4485951"/>
                              <a:chExt cx="1389804" cy="329851"/>
                            </a:xfrm>
                          </p:grpSpPr>
                          <p:sp>
                            <p:nvSpPr>
                              <p:cNvPr id="1146" name="TextBox 1145">
                                <a:extLst>
                                  <a:ext uri="{FF2B5EF4-FFF2-40B4-BE49-F238E27FC236}">
                                    <a16:creationId xmlns:a16="http://schemas.microsoft.com/office/drawing/2014/main" id="{5DA754B6-C444-7AB4-5B57-139AEE6ED0EE}"/>
                                  </a:ext>
                                </a:extLst>
                              </p:cNvPr>
                              <p:cNvSpPr txBox="1"/>
                              <p:nvPr/>
                            </p:nvSpPr>
                            <p:spPr>
                              <a:xfrm>
                                <a:off x="6894414" y="4692691"/>
                                <a:ext cx="1389804" cy="123111"/>
                              </a:xfrm>
                              <a:prstGeom prst="rect">
                                <a:avLst/>
                              </a:prstGeom>
                              <a:noFill/>
                            </p:spPr>
                            <p:txBody>
                              <a:bodyPr wrap="none" lIns="0" tIns="0" rIns="0" bIns="0" rtlCol="0">
                                <a:spAutoFit/>
                              </a:bodyPr>
                              <a:lstStyle/>
                              <a:p>
                                <a:pPr>
                                  <a:spcAft>
                                    <a:spcPts val="500"/>
                                  </a:spcAft>
                                </a:pPr>
                                <a:r>
                                  <a:rPr lang="ko-KR" altLang="en-US" sz="800" dirty="0">
                                    <a:solidFill>
                                      <a:schemeClr val="bg1"/>
                                    </a:solidFill>
                                    <a:latin typeface="Pretendard Medium" panose="02000603000000020004" pitchFamily="2" charset="-127"/>
                                    <a:ea typeface="Pretendard Medium" panose="02000603000000020004" pitchFamily="2" charset="-127"/>
                                    <a:cs typeface="Pretendard Medium" panose="02000603000000020004" pitchFamily="2" charset="-127"/>
                                  </a:rPr>
                                  <a:t>적에게 주는 피해가 </a:t>
                                </a:r>
                                <a:r>
                                  <a:rPr lang="en-US" altLang="ko-KR" sz="800" dirty="0">
                                    <a:solidFill>
                                      <a:schemeClr val="accent3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Pretendard Medium" panose="02000603000000020004" pitchFamily="2" charset="-127"/>
                                    <a:ea typeface="Pretendard Medium" panose="02000603000000020004" pitchFamily="2" charset="-127"/>
                                    <a:cs typeface="Pretendard Medium" panose="02000603000000020004" pitchFamily="2" charset="-127"/>
                                  </a:rPr>
                                  <a:t>10%</a:t>
                                </a:r>
                                <a:r>
                                  <a:rPr lang="en-US" altLang="ko-KR" sz="800" dirty="0">
                                    <a:solidFill>
                                      <a:schemeClr val="bg1"/>
                                    </a:solidFill>
                                    <a:latin typeface="Pretendard Medium" panose="02000603000000020004" pitchFamily="2" charset="-127"/>
                                    <a:ea typeface="Pretendard Medium" panose="02000603000000020004" pitchFamily="2" charset="-127"/>
                                    <a:cs typeface="Pretendard Medium" panose="02000603000000020004" pitchFamily="2" charset="-127"/>
                                  </a:rPr>
                                  <a:t> </a:t>
                                </a:r>
                                <a:r>
                                  <a:rPr lang="ko-KR" altLang="en-US" sz="800" dirty="0">
                                    <a:solidFill>
                                      <a:schemeClr val="bg1"/>
                                    </a:solidFill>
                                    <a:latin typeface="Pretendard Medium" panose="02000603000000020004" pitchFamily="2" charset="-127"/>
                                    <a:ea typeface="Pretendard Medium" panose="02000603000000020004" pitchFamily="2" charset="-127"/>
                                    <a:cs typeface="Pretendard Medium" panose="02000603000000020004" pitchFamily="2" charset="-127"/>
                                  </a:rPr>
                                  <a:t>증가한다</a:t>
                                </a:r>
                                <a:r>
                                  <a:rPr lang="en-US" altLang="ko-KR" sz="800" dirty="0">
                                    <a:solidFill>
                                      <a:schemeClr val="bg1"/>
                                    </a:solidFill>
                                    <a:latin typeface="Pretendard Medium" panose="02000603000000020004" pitchFamily="2" charset="-127"/>
                                    <a:ea typeface="Pretendard Medium" panose="02000603000000020004" pitchFamily="2" charset="-127"/>
                                    <a:cs typeface="Pretendard Medium" panose="02000603000000020004" pitchFamily="2" charset="-127"/>
                                  </a:rPr>
                                  <a:t>.</a:t>
                                </a:r>
                              </a:p>
                            </p:txBody>
                          </p:sp>
                          <p:sp>
                            <p:nvSpPr>
                              <p:cNvPr id="1147" name="TextBox 1146">
                                <a:extLst>
                                  <a:ext uri="{FF2B5EF4-FFF2-40B4-BE49-F238E27FC236}">
                                    <a16:creationId xmlns:a16="http://schemas.microsoft.com/office/drawing/2014/main" id="{F872ACE5-0A63-2C11-E942-4F6D568A1BB6}"/>
                                  </a:ext>
                                </a:extLst>
                              </p:cNvPr>
                              <p:cNvSpPr txBox="1"/>
                              <p:nvPr/>
                            </p:nvSpPr>
                            <p:spPr>
                              <a:xfrm>
                                <a:off x="7247821" y="4485951"/>
                                <a:ext cx="633187" cy="123111"/>
                              </a:xfrm>
                              <a:prstGeom prst="rect">
                                <a:avLst/>
                              </a:prstGeom>
                              <a:noFill/>
                            </p:spPr>
                            <p:txBody>
                              <a:bodyPr wrap="none" lIns="0" tIns="0" rIns="0" bIns="0" rtlCol="0">
                                <a:spAutoFit/>
                              </a:bodyPr>
                              <a:lstStyle/>
                              <a:p>
                                <a:pPr>
                                  <a:spcAft>
                                    <a:spcPts val="500"/>
                                  </a:spcAft>
                                </a:pPr>
                                <a:r>
                                  <a:rPr lang="ko-KR" altLang="en-US" sz="800" dirty="0">
                                    <a:solidFill>
                                      <a:srgbClr val="FFC000"/>
                                    </a:solidFill>
                                    <a:latin typeface="Pretendard Medium" panose="02000603000000020004" pitchFamily="2" charset="-127"/>
                                    <a:ea typeface="Pretendard Medium" panose="02000603000000020004" pitchFamily="2" charset="-127"/>
                                    <a:cs typeface="Pretendard Medium" panose="02000603000000020004" pitchFamily="2" charset="-127"/>
                                  </a:rPr>
                                  <a:t>적용 대상 </a:t>
                                </a:r>
                                <a:r>
                                  <a:rPr lang="en-US" altLang="ko-KR" sz="800" dirty="0">
                                    <a:solidFill>
                                      <a:srgbClr val="FFC000"/>
                                    </a:solidFill>
                                    <a:latin typeface="Pretendard Medium" panose="02000603000000020004" pitchFamily="2" charset="-127"/>
                                    <a:ea typeface="Pretendard Medium" panose="02000603000000020004" pitchFamily="2" charset="-127"/>
                                    <a:cs typeface="Pretendard Medium" panose="02000603000000020004" pitchFamily="2" charset="-127"/>
                                  </a:rPr>
                                  <a:t>: </a:t>
                                </a:r>
                                <a:r>
                                  <a:rPr lang="ko-KR" altLang="en-US" sz="800" dirty="0">
                                    <a:solidFill>
                                      <a:srgbClr val="FFC000"/>
                                    </a:solidFill>
                                    <a:latin typeface="Pretendard Medium" panose="02000603000000020004" pitchFamily="2" charset="-127"/>
                                    <a:ea typeface="Pretendard Medium" panose="02000603000000020004" pitchFamily="2" charset="-127"/>
                                    <a:cs typeface="Pretendard Medium" panose="02000603000000020004" pitchFamily="2" charset="-127"/>
                                  </a:rPr>
                                  <a:t>자신</a:t>
                                </a:r>
                                <a:endParaRPr lang="en-US" altLang="ko-KR" sz="800" dirty="0">
                                  <a:solidFill>
                                    <a:srgbClr val="FFC000"/>
                                  </a:solidFill>
                                  <a:latin typeface="Pretendard Medium" panose="02000603000000020004" pitchFamily="2" charset="-127"/>
                                  <a:ea typeface="Pretendard Medium" panose="02000603000000020004" pitchFamily="2" charset="-127"/>
                                  <a:cs typeface="Pretendard Medium" panose="02000603000000020004" pitchFamily="2" charset="-127"/>
                                </a:endParaRPr>
                              </a:p>
                            </p:txBody>
                          </p:sp>
                        </p:grpSp>
                      </p:grpSp>
                    </p:grpSp>
                    <p:pic>
                      <p:nvPicPr>
                        <p:cNvPr id="1150" name="그림 1149">
                          <a:extLst>
                            <a:ext uri="{FF2B5EF4-FFF2-40B4-BE49-F238E27FC236}">
                              <a16:creationId xmlns:a16="http://schemas.microsoft.com/office/drawing/2014/main" id="{41B0ABFC-F44F-48DB-ABE5-320E88C410E2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5"/>
                        <a:srcRect b="2084"/>
                        <a:stretch/>
                      </p:blipFill>
                      <p:spPr>
                        <a:xfrm>
                          <a:off x="6896195" y="5318382"/>
                          <a:ext cx="252000" cy="252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:spPr>
                    </p:pic>
                  </p:grpSp>
                </p:grpSp>
              </p:grpSp>
            </p:grpSp>
            <p:grpSp>
              <p:nvGrpSpPr>
                <p:cNvPr id="45" name="그룹 44">
                  <a:extLst>
                    <a:ext uri="{FF2B5EF4-FFF2-40B4-BE49-F238E27FC236}">
                      <a16:creationId xmlns:a16="http://schemas.microsoft.com/office/drawing/2014/main" id="{AA613A5F-D9FF-E90A-A229-939DEA177EA9}"/>
                    </a:ext>
                  </a:extLst>
                </p:cNvPr>
                <p:cNvGrpSpPr/>
                <p:nvPr/>
              </p:nvGrpSpPr>
              <p:grpSpPr>
                <a:xfrm>
                  <a:off x="6702359" y="3879676"/>
                  <a:ext cx="2737292" cy="1350657"/>
                  <a:chOff x="6702359" y="3879676"/>
                  <a:chExt cx="2737292" cy="1350657"/>
                </a:xfrm>
              </p:grpSpPr>
              <p:grpSp>
                <p:nvGrpSpPr>
                  <p:cNvPr id="10" name="그룹 9">
                    <a:extLst>
                      <a:ext uri="{FF2B5EF4-FFF2-40B4-BE49-F238E27FC236}">
                        <a16:creationId xmlns:a16="http://schemas.microsoft.com/office/drawing/2014/main" id="{70FC6E96-AB84-662D-25A0-34F044C53772}"/>
                      </a:ext>
                    </a:extLst>
                  </p:cNvPr>
                  <p:cNvGrpSpPr/>
                  <p:nvPr/>
                </p:nvGrpSpPr>
                <p:grpSpPr>
                  <a:xfrm>
                    <a:off x="6702359" y="3879676"/>
                    <a:ext cx="1741295" cy="881541"/>
                    <a:chOff x="6866738" y="3879676"/>
                    <a:chExt cx="1741295" cy="881541"/>
                  </a:xfrm>
                </p:grpSpPr>
                <p:sp>
                  <p:nvSpPr>
                    <p:cNvPr id="1106" name="직사각형 1105">
                      <a:extLst>
                        <a:ext uri="{FF2B5EF4-FFF2-40B4-BE49-F238E27FC236}">
                          <a16:creationId xmlns:a16="http://schemas.microsoft.com/office/drawing/2014/main" id="{C90D90DC-D68D-0BC9-0F98-C902C7A802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66738" y="3879676"/>
                      <a:ext cx="288000" cy="288000"/>
                    </a:xfrm>
                    <a:prstGeom prst="rect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12700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grpSp>
                  <p:nvGrpSpPr>
                    <p:cNvPr id="1136" name="그룹 1135">
                      <a:extLst>
                        <a:ext uri="{FF2B5EF4-FFF2-40B4-BE49-F238E27FC236}">
                          <a16:creationId xmlns:a16="http://schemas.microsoft.com/office/drawing/2014/main" id="{20F1BF74-10A8-C1AA-EB7E-DB509CA79BC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011420" y="4001616"/>
                      <a:ext cx="1596613" cy="759601"/>
                      <a:chOff x="6793007" y="4100637"/>
                      <a:chExt cx="1596613" cy="759601"/>
                    </a:xfrm>
                  </p:grpSpPr>
                  <p:grpSp>
                    <p:nvGrpSpPr>
                      <p:cNvPr id="1132" name="그룹 1131">
                        <a:extLst>
                          <a:ext uri="{FF2B5EF4-FFF2-40B4-BE49-F238E27FC236}">
                            <a16:creationId xmlns:a16="http://schemas.microsoft.com/office/drawing/2014/main" id="{96D6C44B-AD2B-D497-2F5D-CD3CA567C82C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793007" y="4100637"/>
                        <a:ext cx="1596613" cy="196967"/>
                        <a:chOff x="6793007" y="4034496"/>
                        <a:chExt cx="1596613" cy="196967"/>
                      </a:xfrm>
                    </p:grpSpPr>
                    <p:sp>
                      <p:nvSpPr>
                        <p:cNvPr id="1127" name="직사각형 1126">
                          <a:extLst>
                            <a:ext uri="{FF2B5EF4-FFF2-40B4-BE49-F238E27FC236}">
                              <a16:creationId xmlns:a16="http://schemas.microsoft.com/office/drawing/2014/main" id="{A186B195-E6EE-C75D-3ED0-6C0456800C9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793007" y="4034496"/>
                          <a:ext cx="1596613" cy="196967"/>
                        </a:xfrm>
                        <a:prstGeom prst="rect">
                          <a:avLst/>
                        </a:prstGeom>
                        <a:solidFill>
                          <a:srgbClr val="0E0F11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/>
                        </a:p>
                      </p:txBody>
                    </p:sp>
                    <p:sp>
                      <p:nvSpPr>
                        <p:cNvPr id="1128" name="TextBox 1127">
                          <a:extLst>
                            <a:ext uri="{FF2B5EF4-FFF2-40B4-BE49-F238E27FC236}">
                              <a16:creationId xmlns:a16="http://schemas.microsoft.com/office/drawing/2014/main" id="{4E9729C3-46A9-0001-AC99-7BA08D703C15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7378916" y="4063729"/>
                          <a:ext cx="424796" cy="1384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 anchor="ctr">
                          <a:spAutoFit/>
                        </a:bodyPr>
                        <a:lstStyle/>
                        <a:p>
                          <a:pPr algn="ctr">
                            <a:spcAft>
                              <a:spcPts val="500"/>
                            </a:spcAft>
                          </a:pPr>
                          <a:r>
                            <a:rPr lang="ko-KR" altLang="en-US" sz="900" dirty="0">
                              <a:solidFill>
                                <a:schemeClr val="bg1"/>
                              </a:solidFill>
                              <a:latin typeface="Pretendard SemiBold" panose="02000703000000020004" pitchFamily="2" charset="-127"/>
                              <a:ea typeface="Pretendard SemiBold" panose="02000703000000020004" pitchFamily="2" charset="-127"/>
                              <a:cs typeface="Pretendard SemiBold" panose="02000703000000020004" pitchFamily="2" charset="-127"/>
                            </a:rPr>
                            <a:t>기록 모드</a:t>
                          </a:r>
                          <a:endParaRPr lang="en-US" altLang="ko-KR" sz="900" dirty="0">
                            <a:solidFill>
                              <a:schemeClr val="bg1"/>
                            </a:solidFill>
                            <a:latin typeface="Pretendard SemiBold" panose="02000703000000020004" pitchFamily="2" charset="-127"/>
                            <a:ea typeface="Pretendard SemiBold" panose="02000703000000020004" pitchFamily="2" charset="-127"/>
                            <a:cs typeface="Pretendard SemiBold" panose="02000703000000020004" pitchFamily="2" charset="-127"/>
                          </a:endParaRPr>
                        </a:p>
                      </p:txBody>
                    </p:sp>
                  </p:grpSp>
                  <p:grpSp>
                    <p:nvGrpSpPr>
                      <p:cNvPr id="1135" name="그룹 1134">
                        <a:extLst>
                          <a:ext uri="{FF2B5EF4-FFF2-40B4-BE49-F238E27FC236}">
                            <a16:creationId xmlns:a16="http://schemas.microsoft.com/office/drawing/2014/main" id="{0378CE6F-2DEC-477B-BBD2-468AB700B01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793007" y="4295323"/>
                        <a:ext cx="1596613" cy="564915"/>
                        <a:chOff x="6793007" y="4295323"/>
                        <a:chExt cx="1596613" cy="564915"/>
                      </a:xfrm>
                    </p:grpSpPr>
                    <p:sp>
                      <p:nvSpPr>
                        <p:cNvPr id="1123" name="직사각형 1122">
                          <a:extLst>
                            <a:ext uri="{FF2B5EF4-FFF2-40B4-BE49-F238E27FC236}">
                              <a16:creationId xmlns:a16="http://schemas.microsoft.com/office/drawing/2014/main" id="{46253E6B-2B43-2F14-0642-6A0D0D8639C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793007" y="4295323"/>
                          <a:ext cx="1596613" cy="564915"/>
                        </a:xfrm>
                        <a:prstGeom prst="rect">
                          <a:avLst/>
                        </a:prstGeom>
                        <a:solidFill>
                          <a:srgbClr val="141518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/>
                        </a:p>
                      </p:txBody>
                    </p:sp>
                    <p:grpSp>
                      <p:nvGrpSpPr>
                        <p:cNvPr id="1134" name="그룹 1133">
                          <a:extLst>
                            <a:ext uri="{FF2B5EF4-FFF2-40B4-BE49-F238E27FC236}">
                              <a16:creationId xmlns:a16="http://schemas.microsoft.com/office/drawing/2014/main" id="{92A9F2D3-C5C0-D4A6-7372-4452D2992781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894414" y="4364421"/>
                          <a:ext cx="1293624" cy="435314"/>
                          <a:chOff x="6894414" y="4364421"/>
                          <a:chExt cx="1293624" cy="435314"/>
                        </a:xfrm>
                      </p:grpSpPr>
                      <p:sp>
                        <p:nvSpPr>
                          <p:cNvPr id="1122" name="직사각형 1121">
                            <a:extLst>
                              <a:ext uri="{FF2B5EF4-FFF2-40B4-BE49-F238E27FC236}">
                                <a16:creationId xmlns:a16="http://schemas.microsoft.com/office/drawing/2014/main" id="{7D4CB346-8CB1-CE27-AD6E-38B43C41DCC3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6894414" y="4364421"/>
                            <a:ext cx="252000" cy="252000"/>
                          </a:xfrm>
                          <a:prstGeom prst="rect">
                            <a:avLst/>
                          </a:prstGeom>
                          <a:solidFill>
                            <a:schemeClr val="bg1">
                              <a:lumMod val="75000"/>
                            </a:schemeClr>
                          </a:solidFill>
                          <a:ln w="3175">
                            <a:solidFill>
                              <a:schemeClr val="bg1">
                                <a:lumMod val="50000"/>
                              </a:schemeClr>
                            </a:solidFill>
                            <a:prstDash val="solid"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 dirty="0"/>
                          </a:p>
                        </p:txBody>
                      </p:sp>
                      <p:sp>
                        <p:nvSpPr>
                          <p:cNvPr id="1125" name="TextBox 1124">
                            <a:extLst>
                              <a:ext uri="{FF2B5EF4-FFF2-40B4-BE49-F238E27FC236}">
                                <a16:creationId xmlns:a16="http://schemas.microsoft.com/office/drawing/2014/main" id="{9F12CAF9-2B3C-7999-8354-AE0FEFDA7030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6894414" y="4676624"/>
                            <a:ext cx="1293624" cy="12311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>
                            <a:spAutoFit/>
                          </a:bodyPr>
                          <a:lstStyle/>
                          <a:p>
                            <a:pPr>
                              <a:spcAft>
                                <a:spcPts val="500"/>
                              </a:spcAft>
                            </a:pPr>
                            <a:r>
                              <a:rPr lang="ko-KR" altLang="en-US" sz="800" dirty="0">
                                <a:solidFill>
                                  <a:schemeClr val="bg1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치명타 적중률이 </a:t>
                            </a:r>
                            <a:r>
                              <a:rPr lang="en-US" altLang="ko-KR" sz="800" dirty="0">
                                <a:solidFill>
                                  <a:schemeClr val="accent3">
                                    <a:lumMod val="60000"/>
                                    <a:lumOff val="40000"/>
                                  </a:schemeClr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30%</a:t>
                            </a:r>
                            <a:r>
                              <a:rPr lang="en-US" altLang="ko-KR" sz="800" dirty="0">
                                <a:solidFill>
                                  <a:schemeClr val="bg1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 </a:t>
                            </a:r>
                            <a:r>
                              <a:rPr lang="ko-KR" altLang="en-US" sz="800" dirty="0">
                                <a:solidFill>
                                  <a:schemeClr val="bg1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증가한다</a:t>
                            </a:r>
                            <a:r>
                              <a:rPr lang="en-US" altLang="ko-KR" sz="800" dirty="0">
                                <a:solidFill>
                                  <a:schemeClr val="bg1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.</a:t>
                            </a:r>
                          </a:p>
                        </p:txBody>
                      </p:sp>
                      <p:sp>
                        <p:nvSpPr>
                          <p:cNvPr id="1126" name="TextBox 1125">
                            <a:extLst>
                              <a:ext uri="{FF2B5EF4-FFF2-40B4-BE49-F238E27FC236}">
                                <a16:creationId xmlns:a16="http://schemas.microsoft.com/office/drawing/2014/main" id="{280758C3-0FC8-673D-7326-57D171B303A7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7247802" y="4495100"/>
                            <a:ext cx="633187" cy="12311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>
                            <a:spAutoFit/>
                          </a:bodyPr>
                          <a:lstStyle/>
                          <a:p>
                            <a:pPr>
                              <a:spcAft>
                                <a:spcPts val="500"/>
                              </a:spcAft>
                            </a:pPr>
                            <a:r>
                              <a:rPr lang="ko-KR" altLang="en-US" sz="800" dirty="0">
                                <a:solidFill>
                                  <a:srgbClr val="FFC000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적용 대상 </a:t>
                            </a:r>
                            <a:r>
                              <a:rPr lang="en-US" altLang="ko-KR" sz="800" dirty="0">
                                <a:solidFill>
                                  <a:srgbClr val="FFC000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: </a:t>
                            </a:r>
                            <a:r>
                              <a:rPr lang="ko-KR" altLang="en-US" sz="800" dirty="0">
                                <a:solidFill>
                                  <a:srgbClr val="FFC000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자신</a:t>
                            </a:r>
                            <a:endParaRPr lang="en-US" altLang="ko-KR" sz="800" dirty="0">
                              <a:solidFill>
                                <a:srgbClr val="FFC000"/>
                              </a:solidFill>
                              <a:latin typeface="Pretendard Medium" panose="02000603000000020004" pitchFamily="2" charset="-127"/>
                              <a:ea typeface="Pretendard Medium" panose="02000603000000020004" pitchFamily="2" charset="-127"/>
                              <a:cs typeface="Pretendard Medium" panose="02000603000000020004" pitchFamily="2" charset="-127"/>
                            </a:endParaRPr>
                          </a:p>
                        </p:txBody>
                      </p:sp>
                    </p:grpSp>
                  </p:grpSp>
                </p:grpSp>
              </p:grpSp>
              <p:grpSp>
                <p:nvGrpSpPr>
                  <p:cNvPr id="31" name="그룹 30">
                    <a:extLst>
                      <a:ext uri="{FF2B5EF4-FFF2-40B4-BE49-F238E27FC236}">
                        <a16:creationId xmlns:a16="http://schemas.microsoft.com/office/drawing/2014/main" id="{904F20C4-B8AF-EC36-40C5-3D504E8E1A32}"/>
                      </a:ext>
                    </a:extLst>
                  </p:cNvPr>
                  <p:cNvGrpSpPr/>
                  <p:nvPr/>
                </p:nvGrpSpPr>
                <p:grpSpPr>
                  <a:xfrm>
                    <a:off x="6726417" y="4891779"/>
                    <a:ext cx="1082621" cy="338554"/>
                    <a:chOff x="6726417" y="4891779"/>
                    <a:chExt cx="1082621" cy="338554"/>
                  </a:xfrm>
                </p:grpSpPr>
                <p:sp>
                  <p:nvSpPr>
                    <p:cNvPr id="65" name="화살표: 오른쪽 64">
                      <a:extLst>
                        <a:ext uri="{FF2B5EF4-FFF2-40B4-BE49-F238E27FC236}">
                          <a16:creationId xmlns:a16="http://schemas.microsoft.com/office/drawing/2014/main" id="{A7F18D4B-6B6F-39F6-7C6C-5FC94332A303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7645913" y="5020392"/>
                      <a:ext cx="244921" cy="81328"/>
                    </a:xfrm>
                    <a:prstGeom prst="rightArrow">
                      <a:avLst/>
                    </a:prstGeom>
                    <a:solidFill>
                      <a:srgbClr val="D4CFC5"/>
                    </a:solidFill>
                    <a:ln w="3175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69" name="TextBox 68">
                      <a:extLst>
                        <a:ext uri="{FF2B5EF4-FFF2-40B4-BE49-F238E27FC236}">
                          <a16:creationId xmlns:a16="http://schemas.microsoft.com/office/drawing/2014/main" id="{EC0B1419-945F-CA17-05FE-D9E30DDFF94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726417" y="4891779"/>
                      <a:ext cx="942616" cy="338554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54000" rIns="54000" rtlCol="0">
                      <a:spAutoFit/>
                    </a:bodyPr>
                    <a:lstStyle/>
                    <a:p>
                      <a:pPr algn="ctr"/>
                      <a:r>
                        <a:rPr lang="en-US" altLang="ko-KR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[ </a:t>
                      </a:r>
                      <a:r>
                        <a:rPr lang="ko-KR" altLang="en-US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양상 기록 예시 </a:t>
                      </a:r>
                      <a:r>
                        <a:rPr lang="en-US" altLang="ko-KR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1 ]</a:t>
                      </a:r>
                    </a:p>
                    <a:p>
                      <a:pPr algn="ctr"/>
                      <a:r>
                        <a:rPr lang="en-US" altLang="ko-KR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‘</a:t>
                      </a:r>
                      <a:r>
                        <a:rPr lang="ko-KR" altLang="en-US" sz="8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불굴</a:t>
                      </a:r>
                      <a:r>
                        <a:rPr lang="en-US" altLang="ko-KR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/</a:t>
                      </a:r>
                      <a:r>
                        <a:rPr lang="ko-KR" altLang="en-US" sz="8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불굴</a:t>
                      </a:r>
                      <a:r>
                        <a:rPr lang="en-US" altLang="ko-KR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’</a:t>
                      </a:r>
                      <a:r>
                        <a:rPr lang="ko-KR" altLang="en-US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양상 기록</a:t>
                      </a:r>
                      <a:endPara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p:txBody>
                </p:sp>
              </p:grpSp>
              <p:grpSp>
                <p:nvGrpSpPr>
                  <p:cNvPr id="11" name="그룹 10">
                    <a:extLst>
                      <a:ext uri="{FF2B5EF4-FFF2-40B4-BE49-F238E27FC236}">
                        <a16:creationId xmlns:a16="http://schemas.microsoft.com/office/drawing/2014/main" id="{E9F57DA4-0349-AFD2-62E4-77F3F2B726C3}"/>
                      </a:ext>
                    </a:extLst>
                  </p:cNvPr>
                  <p:cNvGrpSpPr/>
                  <p:nvPr/>
                </p:nvGrpSpPr>
                <p:grpSpPr>
                  <a:xfrm>
                    <a:off x="8495431" y="4087042"/>
                    <a:ext cx="944220" cy="450786"/>
                    <a:chOff x="8547153" y="4087042"/>
                    <a:chExt cx="944220" cy="450786"/>
                  </a:xfrm>
                </p:grpSpPr>
                <p:sp>
                  <p:nvSpPr>
                    <p:cNvPr id="68" name="화살표: 오른쪽 67">
                      <a:extLst>
                        <a:ext uri="{FF2B5EF4-FFF2-40B4-BE49-F238E27FC236}">
                          <a16:creationId xmlns:a16="http://schemas.microsoft.com/office/drawing/2014/main" id="{3FB249E1-23A6-A892-19F9-5A46180CAD1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55290" y="4456500"/>
                      <a:ext cx="327946" cy="81328"/>
                    </a:xfrm>
                    <a:prstGeom prst="rightArrow">
                      <a:avLst/>
                    </a:prstGeom>
                    <a:solidFill>
                      <a:srgbClr val="D4CFC5"/>
                    </a:solidFill>
                    <a:ln w="3175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70" name="TextBox 69">
                      <a:extLst>
                        <a:ext uri="{FF2B5EF4-FFF2-40B4-BE49-F238E27FC236}">
                          <a16:creationId xmlns:a16="http://schemas.microsoft.com/office/drawing/2014/main" id="{7754F473-D8B9-F350-350C-8B30BACBAAB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547153" y="4087042"/>
                      <a:ext cx="944220" cy="338554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54000" rIns="54000" rtlCol="0">
                      <a:spAutoFit/>
                    </a:bodyPr>
                    <a:lstStyle/>
                    <a:p>
                      <a:pPr algn="ctr"/>
                      <a:r>
                        <a:rPr lang="en-US" altLang="ko-KR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[ </a:t>
                      </a:r>
                      <a:r>
                        <a:rPr lang="ko-KR" altLang="en-US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양상 기록 예시 </a:t>
                      </a:r>
                      <a:r>
                        <a:rPr lang="en-US" altLang="ko-KR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2]</a:t>
                      </a:r>
                    </a:p>
                    <a:p>
                      <a:pPr algn="ctr"/>
                      <a:r>
                        <a:rPr lang="en-US" altLang="ko-KR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‘</a:t>
                      </a:r>
                      <a:r>
                        <a:rPr lang="ko-KR" altLang="en-US" sz="8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불굴</a:t>
                      </a:r>
                      <a:r>
                        <a:rPr lang="en-US" altLang="ko-KR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/</a:t>
                      </a:r>
                      <a:r>
                        <a:rPr lang="ko-KR" altLang="en-US" sz="8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도전</a:t>
                      </a:r>
                      <a:r>
                        <a:rPr lang="en-US" altLang="ko-KR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’ </a:t>
                      </a:r>
                      <a:r>
                        <a:rPr lang="ko-KR" altLang="en-US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양상 기록</a:t>
                      </a:r>
                      <a:endPara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p:txBody>
                </p:sp>
              </p:grpSp>
            </p:grpSp>
          </p:grpSp>
        </p:grpSp>
        <p:grpSp>
          <p:nvGrpSpPr>
            <p:cNvPr id="1074" name="그룹 1073">
              <a:extLst>
                <a:ext uri="{FF2B5EF4-FFF2-40B4-BE49-F238E27FC236}">
                  <a16:creationId xmlns:a16="http://schemas.microsoft.com/office/drawing/2014/main" id="{01E766BD-07A9-A081-F25A-4F008F6D42FB}"/>
                </a:ext>
              </a:extLst>
            </p:cNvPr>
            <p:cNvGrpSpPr/>
            <p:nvPr/>
          </p:nvGrpSpPr>
          <p:grpSpPr>
            <a:xfrm>
              <a:off x="6424566" y="3170363"/>
              <a:ext cx="5540422" cy="231923"/>
              <a:chOff x="1460890" y="1092616"/>
              <a:chExt cx="5540422" cy="231923"/>
            </a:xfrm>
          </p:grpSpPr>
          <p:sp>
            <p:nvSpPr>
              <p:cNvPr id="1075" name="TextBox 1074">
                <a:extLst>
                  <a:ext uri="{FF2B5EF4-FFF2-40B4-BE49-F238E27FC236}">
                    <a16:creationId xmlns:a16="http://schemas.microsoft.com/office/drawing/2014/main" id="{D6730D92-0C91-337A-5490-C8B0421A9C12}"/>
                  </a:ext>
                </a:extLst>
              </p:cNvPr>
              <p:cNvSpPr txBox="1"/>
              <p:nvPr/>
            </p:nvSpPr>
            <p:spPr>
              <a:xfrm>
                <a:off x="1952167" y="1100855"/>
                <a:ext cx="2815543" cy="215444"/>
              </a:xfrm>
              <a:prstGeom prst="rect">
                <a:avLst/>
              </a:prstGeom>
              <a:noFill/>
            </p:spPr>
            <p:txBody>
              <a:bodyPr wrap="none" lIns="144000" rIns="144000" rtlCol="0">
                <a:spAutoFit/>
              </a:bodyPr>
              <a:lstStyle/>
              <a:p>
                <a:r>
                  <a:rPr lang="ko-KR" altLang="en-US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양상 별 효과를 구분하기 위해 버프 효과를 분리하여 표기합니다</a:t>
                </a:r>
                <a:r>
                  <a:rPr lang="en-US" altLang="ko-KR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</p:txBody>
          </p:sp>
          <p:cxnSp>
            <p:nvCxnSpPr>
              <p:cNvPr id="1076" name="직선 연결선 1075">
                <a:extLst>
                  <a:ext uri="{FF2B5EF4-FFF2-40B4-BE49-F238E27FC236}">
                    <a16:creationId xmlns:a16="http://schemas.microsoft.com/office/drawing/2014/main" id="{6544B7F3-2B89-BD7C-B29C-45EDB2E4C533}"/>
                  </a:ext>
                </a:extLst>
              </p:cNvPr>
              <p:cNvCxnSpPr>
                <a:cxnSpLocks/>
                <a:stCxn id="1077" idx="2"/>
              </p:cNvCxnSpPr>
              <p:nvPr/>
            </p:nvCxnSpPr>
            <p:spPr>
              <a:xfrm>
                <a:off x="1702710" y="1324539"/>
                <a:ext cx="5298602" cy="0"/>
              </a:xfrm>
              <a:prstGeom prst="line">
                <a:avLst/>
              </a:prstGeom>
              <a:ln w="12700">
                <a:solidFill>
                  <a:srgbClr val="D4CFC5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77" name="직사각형 1076">
                <a:extLst>
                  <a:ext uri="{FF2B5EF4-FFF2-40B4-BE49-F238E27FC236}">
                    <a16:creationId xmlns:a16="http://schemas.microsoft.com/office/drawing/2014/main" id="{24CA8E00-AF9F-5A60-A193-871EE206A79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60890" y="1092616"/>
                <a:ext cx="483640" cy="231923"/>
              </a:xfrm>
              <a:prstGeom prst="rect">
                <a:avLst/>
              </a:prstGeom>
              <a:solidFill>
                <a:srgbClr val="605550"/>
              </a:solidFill>
              <a:ln w="12700">
                <a:solidFill>
                  <a:srgbClr val="D4CFC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72000" tIns="46800" rIns="72000" rtlCol="0" anchor="ctr">
                <a:spAutoFit/>
              </a:bodyPr>
              <a:lstStyle/>
              <a:p>
                <a:r>
                  <a:rPr lang="ko-KR" altLang="en-US" sz="900" dirty="0">
                    <a:solidFill>
                      <a:srgbClr val="EDEBE7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버프 </a:t>
                </a:r>
                <a:r>
                  <a:rPr lang="en-US" altLang="ko-KR" sz="900" dirty="0">
                    <a:solidFill>
                      <a:srgbClr val="EDEBE7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UI</a:t>
                </a:r>
                <a:endParaRPr lang="ko-KR" altLang="en-US" sz="900" dirty="0">
                  <a:solidFill>
                    <a:srgbClr val="EDEBE7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A841BA21-C4C4-9BCB-E4E3-754E5226D011}"/>
              </a:ext>
            </a:extLst>
          </p:cNvPr>
          <p:cNvSpPr txBox="1"/>
          <p:nvPr/>
        </p:nvSpPr>
        <p:spPr>
          <a:xfrm>
            <a:off x="1450975" y="586078"/>
            <a:ext cx="520976" cy="261610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ko-KR" altLang="en-US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양상 기록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595EE2F-6003-A57C-F235-8F9E74C6FEAC}"/>
              </a:ext>
            </a:extLst>
          </p:cNvPr>
          <p:cNvSpPr txBox="1"/>
          <p:nvPr/>
        </p:nvSpPr>
        <p:spPr>
          <a:xfrm>
            <a:off x="207741" y="2453904"/>
            <a:ext cx="577081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아이덴티티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51C98CC-62B3-151A-81F0-A3A6073407D5}"/>
              </a:ext>
            </a:extLst>
          </p:cNvPr>
          <p:cNvSpPr txBox="1"/>
          <p:nvPr/>
        </p:nvSpPr>
        <p:spPr>
          <a:xfrm>
            <a:off x="207742" y="2807755"/>
            <a:ext cx="605935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스킬의 양상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7EC4032-F226-1504-8ABD-6F6AB206AF93}"/>
              </a:ext>
            </a:extLst>
          </p:cNvPr>
          <p:cNvSpPr txBox="1"/>
          <p:nvPr/>
        </p:nvSpPr>
        <p:spPr>
          <a:xfrm>
            <a:off x="207742" y="3161606"/>
            <a:ext cx="378309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게이지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57320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CD0EE0-1763-C724-53DF-9CA16C8E50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67FD1709-B61A-5E00-6FE7-D82B7DF073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9798807"/>
              </p:ext>
            </p:extLst>
          </p:nvPr>
        </p:nvGraphicFramePr>
        <p:xfrm>
          <a:off x="1450975" y="2127662"/>
          <a:ext cx="7764145" cy="367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6143">
                  <a:extLst>
                    <a:ext uri="{9D8B030D-6E8A-4147-A177-3AD203B41FA5}">
                      <a16:colId xmlns:a16="http://schemas.microsoft.com/office/drawing/2014/main" val="453877756"/>
                    </a:ext>
                  </a:extLst>
                </a:gridCol>
                <a:gridCol w="457518">
                  <a:extLst>
                    <a:ext uri="{9D8B030D-6E8A-4147-A177-3AD203B41FA5}">
                      <a16:colId xmlns:a16="http://schemas.microsoft.com/office/drawing/2014/main" val="2374010130"/>
                    </a:ext>
                  </a:extLst>
                </a:gridCol>
                <a:gridCol w="903604">
                  <a:extLst>
                    <a:ext uri="{9D8B030D-6E8A-4147-A177-3AD203B41FA5}">
                      <a16:colId xmlns:a16="http://schemas.microsoft.com/office/drawing/2014/main" val="3197019104"/>
                    </a:ext>
                  </a:extLst>
                </a:gridCol>
                <a:gridCol w="1369060">
                  <a:extLst>
                    <a:ext uri="{9D8B030D-6E8A-4147-A177-3AD203B41FA5}">
                      <a16:colId xmlns:a16="http://schemas.microsoft.com/office/drawing/2014/main" val="2235340676"/>
                    </a:ext>
                  </a:extLst>
                </a:gridCol>
                <a:gridCol w="2381567">
                  <a:extLst>
                    <a:ext uri="{9D8B030D-6E8A-4147-A177-3AD203B41FA5}">
                      <a16:colId xmlns:a16="http://schemas.microsoft.com/office/drawing/2014/main" val="3626971631"/>
                    </a:ext>
                  </a:extLst>
                </a:gridCol>
                <a:gridCol w="1766253">
                  <a:extLst>
                    <a:ext uri="{9D8B030D-6E8A-4147-A177-3AD203B41FA5}">
                      <a16:colId xmlns:a16="http://schemas.microsoft.com/office/drawing/2014/main" val="2154281818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스킬 종류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양상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단일 기호 예시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완성 기호 예시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해당 스킬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추가 버프 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659903"/>
                  </a:ext>
                </a:extLst>
              </a:tr>
              <a:tr h="82800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[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별자리 스킬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]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3D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도전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9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양자리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게자리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천칭자리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염소자리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공격 및 이동 속도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10%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739039"/>
                  </a:ext>
                </a:extLst>
              </a:tr>
              <a:tr h="8280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n>
                          <a:noFill/>
                        </a:ln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불굴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9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605550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황소자리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사자자리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전갈자리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물병자리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적에게 주는 피해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5%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1125647"/>
                  </a:ext>
                </a:extLst>
              </a:tr>
              <a:tr h="8280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n>
                          <a:noFill/>
                        </a:ln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적응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9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쌍둥이자리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처녀자리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사수자리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물고기자리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재사용 대기 시간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10%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감소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3094600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[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현상 스킬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]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3D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발현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9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모든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[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현상 스킬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]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치명타 피해량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10%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5698537"/>
                  </a:ext>
                </a:extLst>
              </a:tr>
            </a:tbl>
          </a:graphicData>
        </a:graphic>
      </p:graphicFrame>
      <p:grpSp>
        <p:nvGrpSpPr>
          <p:cNvPr id="6" name="그룹 5">
            <a:extLst>
              <a:ext uri="{FF2B5EF4-FFF2-40B4-BE49-F238E27FC236}">
                <a16:creationId xmlns:a16="http://schemas.microsoft.com/office/drawing/2014/main" id="{3F96D4DC-13E3-6152-38FC-9D0805DEC874}"/>
              </a:ext>
            </a:extLst>
          </p:cNvPr>
          <p:cNvGrpSpPr/>
          <p:nvPr/>
        </p:nvGrpSpPr>
        <p:grpSpPr>
          <a:xfrm>
            <a:off x="1450975" y="1006698"/>
            <a:ext cx="6218049" cy="712709"/>
            <a:chOff x="1450975" y="902429"/>
            <a:chExt cx="6218049" cy="712709"/>
          </a:xfrm>
        </p:grpSpPr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81564BBF-90B2-D600-B05D-E79B95FA7B4E}"/>
                </a:ext>
              </a:extLst>
            </p:cNvPr>
            <p:cNvSpPr txBox="1"/>
            <p:nvPr/>
          </p:nvSpPr>
          <p:spPr>
            <a:xfrm>
              <a:off x="1450975" y="902429"/>
              <a:ext cx="6218049" cy="246221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양상은 아스트로맨서의 스킬을 분류하는 방법 중 하나로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아이덴티티 ‘아스트랄 레코드’ 시스템을 위해 필요한 분류 방법 입니다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BF0479E4-71C7-25F2-5AF4-E5901341CB2C}"/>
                </a:ext>
              </a:extLst>
            </p:cNvPr>
            <p:cNvSpPr txBox="1"/>
            <p:nvPr/>
          </p:nvSpPr>
          <p:spPr>
            <a:xfrm>
              <a:off x="1450975" y="1150908"/>
              <a:ext cx="6162562" cy="464230"/>
            </a:xfrm>
            <a:prstGeom prst="rect">
              <a:avLst/>
            </a:prstGeom>
            <a:noFill/>
          </p:spPr>
          <p:txBody>
            <a:bodyPr wrap="none" lIns="180000" rIns="0" rtlCol="0">
              <a:spAutoFit/>
            </a:bodyPr>
            <a:lstStyle/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기록한 스킬의 양상에 따라 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‘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별자리 기록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’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버프에 효과가 추가됩니다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endPara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스킬의 양상은 기호와 색깔을 통해 직관적으로 구분할 수 있습니다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 (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양상 별로 기호가 상징하는 도형이 다릅니다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.)</a:t>
              </a: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E0FAA97D-72A5-C1F0-0663-B295FED7A2DD}"/>
              </a:ext>
            </a:extLst>
          </p:cNvPr>
          <p:cNvGrpSpPr/>
          <p:nvPr/>
        </p:nvGrpSpPr>
        <p:grpSpPr>
          <a:xfrm>
            <a:off x="2886583" y="2608538"/>
            <a:ext cx="2025825" cy="3152156"/>
            <a:chOff x="2886583" y="2372508"/>
            <a:chExt cx="2025825" cy="3152156"/>
          </a:xfrm>
        </p:grpSpPr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0A341B6C-9248-96AE-D6BA-37EBC63C68F8}"/>
                </a:ext>
              </a:extLst>
            </p:cNvPr>
            <p:cNvGrpSpPr/>
            <p:nvPr/>
          </p:nvGrpSpPr>
          <p:grpSpPr>
            <a:xfrm>
              <a:off x="3853319" y="2372510"/>
              <a:ext cx="1059089" cy="575760"/>
              <a:chOff x="2672603" y="4695207"/>
              <a:chExt cx="1221477" cy="664040"/>
            </a:xfrm>
            <a:effectLst>
              <a:glow rad="38100">
                <a:srgbClr val="760000"/>
              </a:glow>
            </a:effectLst>
          </p:grpSpPr>
          <p:pic>
            <p:nvPicPr>
              <p:cNvPr id="69" name="Picture 2">
                <a:extLst>
                  <a:ext uri="{FF2B5EF4-FFF2-40B4-BE49-F238E27FC236}">
                    <a16:creationId xmlns:a16="http://schemas.microsoft.com/office/drawing/2014/main" id="{EA234855-51F0-7646-7AAC-39857EA6781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878" t="23411" r="52316" b="25014"/>
              <a:stretch/>
            </p:blipFill>
            <p:spPr bwMode="auto">
              <a:xfrm>
                <a:off x="2672603" y="4695207"/>
                <a:ext cx="576882" cy="6640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0" name="Picture 2">
                <a:extLst>
                  <a:ext uri="{FF2B5EF4-FFF2-40B4-BE49-F238E27FC236}">
                    <a16:creationId xmlns:a16="http://schemas.microsoft.com/office/drawing/2014/main" id="{64168612-FD0D-26B3-3031-0B71B885D38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878" t="23411" r="52316" b="25014"/>
              <a:stretch/>
            </p:blipFill>
            <p:spPr bwMode="auto">
              <a:xfrm flipH="1">
                <a:off x="3317198" y="4695207"/>
                <a:ext cx="576882" cy="6640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DDCB19DA-D995-DB59-73CD-323ACD696441}"/>
                </a:ext>
              </a:extLst>
            </p:cNvPr>
            <p:cNvGrpSpPr/>
            <p:nvPr/>
          </p:nvGrpSpPr>
          <p:grpSpPr>
            <a:xfrm>
              <a:off x="4017281" y="3175672"/>
              <a:ext cx="731164" cy="637707"/>
              <a:chOff x="1521467" y="2783773"/>
              <a:chExt cx="970180" cy="846171"/>
            </a:xfrm>
            <a:effectLst>
              <a:glow rad="38100">
                <a:schemeClr val="accent1">
                  <a:lumMod val="75000"/>
                </a:schemeClr>
              </a:glow>
            </a:effectLst>
          </p:grpSpPr>
          <p:grpSp>
            <p:nvGrpSpPr>
              <p:cNvPr id="14" name="그룹 13">
                <a:extLst>
                  <a:ext uri="{FF2B5EF4-FFF2-40B4-BE49-F238E27FC236}">
                    <a16:creationId xmlns:a16="http://schemas.microsoft.com/office/drawing/2014/main" id="{E34505CD-8267-55DA-397D-CDCED6CF60BC}"/>
                  </a:ext>
                </a:extLst>
              </p:cNvPr>
              <p:cNvGrpSpPr/>
              <p:nvPr/>
            </p:nvGrpSpPr>
            <p:grpSpPr>
              <a:xfrm>
                <a:off x="1697072" y="2783773"/>
                <a:ext cx="618971" cy="846171"/>
                <a:chOff x="1697072" y="2783773"/>
                <a:chExt cx="618971" cy="846171"/>
              </a:xfrm>
            </p:grpSpPr>
            <p:grpSp>
              <p:nvGrpSpPr>
                <p:cNvPr id="37" name="그룹 36">
                  <a:extLst>
                    <a:ext uri="{FF2B5EF4-FFF2-40B4-BE49-F238E27FC236}">
                      <a16:creationId xmlns:a16="http://schemas.microsoft.com/office/drawing/2014/main" id="{F13CD0C8-2D16-7AEC-2AD5-D16E2A4F1E83}"/>
                    </a:ext>
                  </a:extLst>
                </p:cNvPr>
                <p:cNvGrpSpPr/>
                <p:nvPr/>
              </p:nvGrpSpPr>
              <p:grpSpPr>
                <a:xfrm>
                  <a:off x="1697072" y="2783773"/>
                  <a:ext cx="618971" cy="846171"/>
                  <a:chOff x="297325" y="3024775"/>
                  <a:chExt cx="618971" cy="846171"/>
                </a:xfrm>
              </p:grpSpPr>
              <p:pic>
                <p:nvPicPr>
                  <p:cNvPr id="52" name="Picture 16">
                    <a:extLst>
                      <a:ext uri="{FF2B5EF4-FFF2-40B4-BE49-F238E27FC236}">
                        <a16:creationId xmlns:a16="http://schemas.microsoft.com/office/drawing/2014/main" id="{94F9AD92-0562-D64C-C500-D5C202D6C3C3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5">
                    <a:lum bright="70000" contrast="-70000"/>
                    <a:extLst>
                      <a:ext uri="{BEBA8EAE-BF5A-486C-A8C5-ECC9F3942E4B}">
                        <a14:imgProps xmlns:a14="http://schemas.microsoft.com/office/drawing/2010/main">
                          <a14:imgLayer r:embed="rId6">
                            <a14:imgEffect>
                              <a14:backgroundRemoval t="23022" b="64269" l="24548" r="73902">
                                <a14:foregroundMark x1="46512" y1="23501" x2="56589" y2="25659"/>
                                <a14:foregroundMark x1="33850" y1="31894" x2="30491" y2="33094"/>
                                <a14:foregroundMark x1="29199" y1="34053" x2="27541" y2="35229"/>
                                <a14:foregroundMark x1="68217" y1="34293" x2="70543" y2="34293"/>
                                <a14:foregroundMark x1="48837" y1="26619" x2="61240" y2="30935"/>
                                <a14:foregroundMark x1="61240" y1="29736" x2="71576" y2="31894"/>
                                <a14:foregroundMark x1="67959" y1="31894" x2="73902" y2="34053"/>
                                <a14:backgroundMark x1="37468" y1="63070" x2="58915" y2="71223"/>
                                <a14:backgroundMark x1="43152" y1="62110" x2="63566" y2="62110"/>
                                <a14:backgroundMark x1="30491" y1="59952" x2="39535" y2="61871"/>
                                <a14:backgroundMark x1="29199" y1="49161" x2="28165" y2="43885"/>
                                <a14:backgroundMark x1="27132" y1="38609" x2="27132" y2="39568"/>
                                <a14:backgroundMark x1="27132" y1="37650" x2="27132" y2="37650"/>
                                <a14:backgroundMark x1="27132" y1="35012" x2="24806" y2="3836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6270" t="21870" r="25676" b="30106"/>
                  <a:stretch/>
                </p:blipFill>
                <p:spPr bwMode="auto">
                  <a:xfrm rot="10800000">
                    <a:off x="297325" y="3399300"/>
                    <a:ext cx="618971" cy="47164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54" name="Picture 16">
                    <a:extLst>
                      <a:ext uri="{FF2B5EF4-FFF2-40B4-BE49-F238E27FC236}">
                        <a16:creationId xmlns:a16="http://schemas.microsoft.com/office/drawing/2014/main" id="{B28135C5-C625-1EC3-F717-855CD24047E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7">
                    <a:lum bright="70000" contrast="-70000"/>
                    <a:extLst>
                      <a:ext uri="{BEBA8EAE-BF5A-486C-A8C5-ECC9F3942E4B}">
                        <a14:imgProps xmlns:a14="http://schemas.microsoft.com/office/drawing/2010/main">
                          <a14:imgLayer r:embed="rId6">
                            <a14:imgEffect>
                              <a14:backgroundRemoval t="23022" b="64269" l="27649" r="71835">
                                <a14:foregroundMark x1="43669" y1="28058" x2="72093" y2="29017"/>
                                <a14:foregroundMark x1="47287" y1="24700" x2="53488" y2="23501"/>
                                <a14:foregroundMark x1="53230" y1="25420" x2="63307" y2="28058"/>
                                <a14:foregroundMark x1="31266" y1="32134" x2="30715" y2="35286"/>
                                <a14:foregroundMark x1="29199" y1="32134" x2="30048" y2="34160"/>
                                <a14:foregroundMark x1="27649" y1="33813" x2="27649" y2="34969"/>
                                <a14:foregroundMark x1="63566" y1="55875" x2="63566" y2="55875"/>
                                <a14:foregroundMark x1="64341" y1="55396" x2="64109" y2="56041"/>
                                <a14:backgroundMark x1="34367" y1="59712" x2="29716" y2="56115"/>
                                <a14:backgroundMark x1="32041" y1="52998" x2="30233" y2="53237"/>
                                <a14:backgroundMark x1="30491" y1="47482" x2="31783" y2="54916"/>
                                <a14:backgroundMark x1="26098" y1="35492" x2="33075" y2="52518"/>
                                <a14:backgroundMark x1="25840" y1="41247" x2="36434" y2="60671"/>
                                <a14:backgroundMark x1="31008" y1="57794" x2="40310" y2="62830"/>
                                <a14:backgroundMark x1="35917" y1="59233" x2="51421" y2="64269"/>
                                <a14:backgroundMark x1="33592" y1="59233" x2="44444" y2="59952"/>
                                <a14:backgroundMark x1="34625" y1="59952" x2="61240" y2="63549"/>
                                <a14:backgroundMark x1="54264" y1="58993" x2="70801" y2="68345"/>
                                <a14:backgroundMark x1="58140" y1="58993" x2="74677" y2="60911"/>
                                <a14:backgroundMark x1="63307" y1="59952" x2="73902" y2="51559"/>
                                <a14:backgroundMark x1="60724" y1="62590" x2="71059" y2="54436"/>
                                <a14:backgroundMark x1="62791" y1="60911" x2="70026" y2="54436"/>
                                <a14:backgroundMark x1="66925" y1="55875" x2="70026" y2="43165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6270" t="21870" r="25676" b="30106"/>
                  <a:stretch/>
                </p:blipFill>
                <p:spPr bwMode="auto">
                  <a:xfrm flipH="1">
                    <a:off x="297325" y="3024775"/>
                    <a:ext cx="618971" cy="47164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39" name="그룹 38">
                  <a:extLst>
                    <a:ext uri="{FF2B5EF4-FFF2-40B4-BE49-F238E27FC236}">
                      <a16:creationId xmlns:a16="http://schemas.microsoft.com/office/drawing/2014/main" id="{84511C95-F3C0-7B0A-2E6C-E00885A21846}"/>
                    </a:ext>
                  </a:extLst>
                </p:cNvPr>
                <p:cNvGrpSpPr/>
                <p:nvPr/>
              </p:nvGrpSpPr>
              <p:grpSpPr>
                <a:xfrm>
                  <a:off x="1747121" y="2939526"/>
                  <a:ext cx="518872" cy="534666"/>
                  <a:chOff x="497921" y="2939526"/>
                  <a:chExt cx="518872" cy="534666"/>
                </a:xfrm>
              </p:grpSpPr>
              <p:pic>
                <p:nvPicPr>
                  <p:cNvPr id="44" name="Picture 16">
                    <a:extLst>
                      <a:ext uri="{FF2B5EF4-FFF2-40B4-BE49-F238E27FC236}">
                        <a16:creationId xmlns:a16="http://schemas.microsoft.com/office/drawing/2014/main" id="{F68886D4-BBD6-CAE1-0775-730F50805DC7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8">
                    <a:lum bright="70000" contrast="-70000"/>
                    <a:extLst>
                      <a:ext uri="{BEBA8EAE-BF5A-486C-A8C5-ECC9F3942E4B}">
                        <a14:imgProps xmlns:a14="http://schemas.microsoft.com/office/drawing/2010/main">
                          <a14:imgLayer r:embed="rId6">
                            <a14:imgEffect>
                              <a14:backgroundRemoval t="23022" b="68345" l="22481" r="73902">
                                <a14:foregroundMark x1="39276" y1="68106" x2="55556" y2="64029"/>
                                <a14:foregroundMark x1="32817" y1="60192" x2="48837" y2="64988"/>
                                <a14:foregroundMark x1="35659" y1="63789" x2="56848" y2="68585"/>
                                <a14:foregroundMark x1="49612" y1="62590" x2="67183" y2="63309"/>
                                <a14:foregroundMark x1="30749" y1="48441" x2="28005" y2="43165"/>
                                <a14:foregroundMark x1="27709" y1="43165" x2="28165" y2="46763"/>
                                <a14:foregroundMark x1="22481" y1="32374" x2="24481" y2="34821"/>
                                <a14:foregroundMark x1="28188" y1="43165" x2="29974" y2="55875"/>
                                <a14:backgroundMark x1="55702" y1="70001" x2="58915" y2="71223"/>
                                <a14:backgroundMark x1="30491" y1="59952" x2="32633" y2="60406"/>
                                <a14:backgroundMark x1="29974" y1="30456" x2="29974" y2="43165"/>
                                <a14:backgroundMark x1="29457" y1="32134" x2="45478" y2="31415"/>
                                <a14:backgroundMark x1="35659" y1="27818" x2="65375" y2="26619"/>
                                <a14:backgroundMark x1="54005" y1="28297" x2="71835" y2="29736"/>
                                <a14:backgroundMark x1="61499" y1="31415" x2="72351" y2="32374"/>
                                <a14:backgroundMark x1="71318" y1="34532" x2="71835" y2="34053"/>
                                <a14:backgroundMark x1="71318" y1="36211" x2="72868" y2="33094"/>
                                <a14:backgroundMark x1="70801" y1="34053" x2="75194" y2="32134"/>
                                <a14:backgroundMark x1="56589" y1="8153" x2="56589" y2="8153"/>
                                <a14:backgroundMark x1="98966" y1="33573" x2="98966" y2="33573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6270" t="35650" r="25676" b="30106"/>
                  <a:stretch/>
                </p:blipFill>
                <p:spPr bwMode="auto">
                  <a:xfrm rot="5400000" flipH="1">
                    <a:off x="544191" y="3001589"/>
                    <a:ext cx="534666" cy="41053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51" name="Picture 16">
                    <a:extLst>
                      <a:ext uri="{FF2B5EF4-FFF2-40B4-BE49-F238E27FC236}">
                        <a16:creationId xmlns:a16="http://schemas.microsoft.com/office/drawing/2014/main" id="{4428FAD3-AF99-31B7-7BA5-1F907C4C0BF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8">
                    <a:lum bright="70000" contrast="-70000"/>
                    <a:extLst>
                      <a:ext uri="{BEBA8EAE-BF5A-486C-A8C5-ECC9F3942E4B}">
                        <a14:imgProps xmlns:a14="http://schemas.microsoft.com/office/drawing/2010/main">
                          <a14:imgLayer r:embed="rId6">
                            <a14:imgEffect>
                              <a14:backgroundRemoval t="23022" b="68345" l="22481" r="73902">
                                <a14:foregroundMark x1="39276" y1="68106" x2="55556" y2="64029"/>
                                <a14:foregroundMark x1="32817" y1="60192" x2="48837" y2="64988"/>
                                <a14:foregroundMark x1="35659" y1="63789" x2="56848" y2="68585"/>
                                <a14:foregroundMark x1="49612" y1="62590" x2="67183" y2="63309"/>
                                <a14:foregroundMark x1="30749" y1="48441" x2="28005" y2="43165"/>
                                <a14:foregroundMark x1="27709" y1="43165" x2="28165" y2="46763"/>
                                <a14:foregroundMark x1="22481" y1="32374" x2="24481" y2="34821"/>
                                <a14:foregroundMark x1="28188" y1="43165" x2="29974" y2="55875"/>
                                <a14:backgroundMark x1="55702" y1="70001" x2="58915" y2="71223"/>
                                <a14:backgroundMark x1="30491" y1="59952" x2="32633" y2="60406"/>
                                <a14:backgroundMark x1="29974" y1="30456" x2="29974" y2="43165"/>
                                <a14:backgroundMark x1="29457" y1="32134" x2="45478" y2="31415"/>
                                <a14:backgroundMark x1="35659" y1="27818" x2="65375" y2="26619"/>
                                <a14:backgroundMark x1="54005" y1="28297" x2="71835" y2="29736"/>
                                <a14:backgroundMark x1="61499" y1="31415" x2="72351" y2="32374"/>
                                <a14:backgroundMark x1="71318" y1="34532" x2="71835" y2="34053"/>
                                <a14:backgroundMark x1="71318" y1="36211" x2="72868" y2="33094"/>
                                <a14:backgroundMark x1="70801" y1="34053" x2="75194" y2="32134"/>
                                <a14:backgroundMark x1="56589" y1="8153" x2="56589" y2="8153"/>
                                <a14:backgroundMark x1="98966" y1="33573" x2="98966" y2="33573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6270" t="35650" r="25676" b="30106"/>
                  <a:stretch/>
                </p:blipFill>
                <p:spPr bwMode="auto">
                  <a:xfrm rot="16200000">
                    <a:off x="435858" y="3001589"/>
                    <a:ext cx="534666" cy="41053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</p:grpSp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00BA5BF8-8EE6-F23B-155F-DEDA3D239307}"/>
                  </a:ext>
                </a:extLst>
              </p:cNvPr>
              <p:cNvGrpSpPr/>
              <p:nvPr/>
            </p:nvGrpSpPr>
            <p:grpSpPr>
              <a:xfrm>
                <a:off x="1521467" y="2904289"/>
                <a:ext cx="970180" cy="605138"/>
                <a:chOff x="1614270" y="2898436"/>
                <a:chExt cx="970180" cy="605138"/>
              </a:xfrm>
            </p:grpSpPr>
            <p:pic>
              <p:nvPicPr>
                <p:cNvPr id="19" name="Picture 16">
                  <a:extLst>
                    <a:ext uri="{FF2B5EF4-FFF2-40B4-BE49-F238E27FC236}">
                      <a16:creationId xmlns:a16="http://schemas.microsoft.com/office/drawing/2014/main" id="{F73803EF-D2BE-2B8F-4056-A0ABCD6054B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9">
                  <a:lum bright="70000" contrast="-70000"/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23022" b="64269" l="24548" r="73902">
                              <a14:foregroundMark x1="46512" y1="23501" x2="56589" y2="25659"/>
                              <a14:foregroundMark x1="33850" y1="31894" x2="30491" y2="33094"/>
                              <a14:foregroundMark x1="29199" y1="34053" x2="27541" y2="35229"/>
                              <a14:foregroundMark x1="68217" y1="34293" x2="70543" y2="34293"/>
                              <a14:foregroundMark x1="48837" y1="26619" x2="61240" y2="30935"/>
                              <a14:foregroundMark x1="61240" y1="29736" x2="71576" y2="31894"/>
                              <a14:foregroundMark x1="67959" y1="31894" x2="73902" y2="34053"/>
                              <a14:backgroundMark x1="37468" y1="63070" x2="58915" y2="71223"/>
                              <a14:backgroundMark x1="43152" y1="62110" x2="63566" y2="62110"/>
                              <a14:backgroundMark x1="30491" y1="59952" x2="39535" y2="61871"/>
                              <a14:backgroundMark x1="29199" y1="49161" x2="28165" y2="43885"/>
                              <a14:backgroundMark x1="27132" y1="38609" x2="27132" y2="39568"/>
                              <a14:backgroundMark x1="27132" y1="37650" x2="27132" y2="37650"/>
                              <a14:backgroundMark x1="27132" y1="35012" x2="24806" y2="38369"/>
                              <a14:backgroundMark x1="66408" y1="50120" x2="65375" y2="52758"/>
                              <a14:backgroundMark x1="66925" y1="49880" x2="66667" y2="50839"/>
                              <a14:backgroundMark x1="44703" y1="51319" x2="39276" y2="50839"/>
                              <a14:backgroundMark x1="40052" y1="52038" x2="36434" y2="49161"/>
                              <a14:backgroundMark x1="36176" y1="53237" x2="32558" y2="54197"/>
                              <a14:backgroundMark x1="35917" y1="53717" x2="34367" y2="50360"/>
                              <a14:backgroundMark x1="35659" y1="52278" x2="31266" y2="49400"/>
                              <a14:backgroundMark x1="35659" y1="50120" x2="31783" y2="50120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270" t="21870" r="25676" b="49619"/>
                <a:stretch/>
              </p:blipFill>
              <p:spPr bwMode="auto">
                <a:xfrm rot="5400000" flipH="1">
                  <a:off x="1451704" y="3061002"/>
                  <a:ext cx="605138" cy="28000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6" name="Picture 16">
                  <a:extLst>
                    <a:ext uri="{FF2B5EF4-FFF2-40B4-BE49-F238E27FC236}">
                      <a16:creationId xmlns:a16="http://schemas.microsoft.com/office/drawing/2014/main" id="{A22E8603-13B8-6A13-473A-8AD0AA20617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9">
                  <a:lum bright="70000" contrast="-70000"/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23022" b="64269" l="24548" r="73902">
                              <a14:foregroundMark x1="46512" y1="23501" x2="56589" y2="25659"/>
                              <a14:foregroundMark x1="33850" y1="31894" x2="30491" y2="33094"/>
                              <a14:foregroundMark x1="29199" y1="34053" x2="27541" y2="35229"/>
                              <a14:foregroundMark x1="68217" y1="34293" x2="70543" y2="34293"/>
                              <a14:foregroundMark x1="48837" y1="26619" x2="61240" y2="30935"/>
                              <a14:foregroundMark x1="61240" y1="29736" x2="71576" y2="31894"/>
                              <a14:foregroundMark x1="67959" y1="31894" x2="73902" y2="34053"/>
                              <a14:backgroundMark x1="37468" y1="63070" x2="58915" y2="71223"/>
                              <a14:backgroundMark x1="43152" y1="62110" x2="63566" y2="62110"/>
                              <a14:backgroundMark x1="30491" y1="59952" x2="39535" y2="61871"/>
                              <a14:backgroundMark x1="29199" y1="49161" x2="28165" y2="43885"/>
                              <a14:backgroundMark x1="27132" y1="38609" x2="27132" y2="39568"/>
                              <a14:backgroundMark x1="27132" y1="37650" x2="27132" y2="37650"/>
                              <a14:backgroundMark x1="27132" y1="35012" x2="24806" y2="38369"/>
                              <a14:backgroundMark x1="66408" y1="50120" x2="65375" y2="52758"/>
                              <a14:backgroundMark x1="66925" y1="49880" x2="66667" y2="50839"/>
                              <a14:backgroundMark x1="44703" y1="51319" x2="39276" y2="50839"/>
                              <a14:backgroundMark x1="40052" y1="52038" x2="36434" y2="49161"/>
                              <a14:backgroundMark x1="36176" y1="53237" x2="32558" y2="54197"/>
                              <a14:backgroundMark x1="35917" y1="53717" x2="34367" y2="50360"/>
                              <a14:backgroundMark x1="35659" y1="52278" x2="31266" y2="49400"/>
                              <a14:backgroundMark x1="35659" y1="50120" x2="31783" y2="50120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270" t="21870" r="25676" b="49619"/>
                <a:stretch/>
              </p:blipFill>
              <p:spPr bwMode="auto">
                <a:xfrm rot="16200000">
                  <a:off x="2141879" y="3061002"/>
                  <a:ext cx="605138" cy="28000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pic>
          <p:nvPicPr>
            <p:cNvPr id="59" name="Picture 6">
              <a:extLst>
                <a:ext uri="{FF2B5EF4-FFF2-40B4-BE49-F238E27FC236}">
                  <a16:creationId xmlns:a16="http://schemas.microsoft.com/office/drawing/2014/main" id="{4D1A47DC-97B9-CD94-CF16-C4A8E50080F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28" t="7528" r="6504" b="6504"/>
            <a:stretch/>
          </p:blipFill>
          <p:spPr bwMode="auto">
            <a:xfrm>
              <a:off x="4016799" y="3952346"/>
              <a:ext cx="732128" cy="732128"/>
            </a:xfrm>
            <a:prstGeom prst="rect">
              <a:avLst/>
            </a:prstGeom>
            <a:noFill/>
            <a:effectLst>
              <a:glow rad="38100">
                <a:schemeClr val="accent3"/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1" name="Picture 2">
              <a:extLst>
                <a:ext uri="{FF2B5EF4-FFF2-40B4-BE49-F238E27FC236}">
                  <a16:creationId xmlns:a16="http://schemas.microsoft.com/office/drawing/2014/main" id="{B2D0EA0A-BADE-ED1B-70A5-9954C591CF2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78" t="23411" r="52316" b="25014"/>
            <a:stretch/>
          </p:blipFill>
          <p:spPr bwMode="auto">
            <a:xfrm>
              <a:off x="2997119" y="2372508"/>
              <a:ext cx="500191" cy="575764"/>
            </a:xfrm>
            <a:prstGeom prst="rect">
              <a:avLst/>
            </a:prstGeom>
            <a:noFill/>
            <a:effectLst>
              <a:glow rad="38100">
                <a:srgbClr val="760000"/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15C27374-5B1D-F16D-46B3-6EDFBEB869F6}"/>
                </a:ext>
              </a:extLst>
            </p:cNvPr>
            <p:cNvGrpSpPr/>
            <p:nvPr/>
          </p:nvGrpSpPr>
          <p:grpSpPr>
            <a:xfrm>
              <a:off x="3013974" y="3175672"/>
              <a:ext cx="466481" cy="637707"/>
              <a:chOff x="452475" y="2783773"/>
              <a:chExt cx="618971" cy="846171"/>
            </a:xfrm>
            <a:effectLst>
              <a:glow rad="38100">
                <a:schemeClr val="accent1">
                  <a:lumMod val="75000"/>
                </a:schemeClr>
              </a:glow>
            </a:effectLst>
          </p:grpSpPr>
          <p:grpSp>
            <p:nvGrpSpPr>
              <p:cNvPr id="63" name="그룹 62">
                <a:extLst>
                  <a:ext uri="{FF2B5EF4-FFF2-40B4-BE49-F238E27FC236}">
                    <a16:creationId xmlns:a16="http://schemas.microsoft.com/office/drawing/2014/main" id="{FD4321B7-50FD-9AF3-2CED-F06542258EE0}"/>
                  </a:ext>
                </a:extLst>
              </p:cNvPr>
              <p:cNvGrpSpPr/>
              <p:nvPr/>
            </p:nvGrpSpPr>
            <p:grpSpPr>
              <a:xfrm>
                <a:off x="452475" y="2783773"/>
                <a:ext cx="618971" cy="846171"/>
                <a:chOff x="297325" y="3024775"/>
                <a:chExt cx="618971" cy="846171"/>
              </a:xfrm>
            </p:grpSpPr>
            <p:pic>
              <p:nvPicPr>
                <p:cNvPr id="67" name="Picture 16">
                  <a:extLst>
                    <a:ext uri="{FF2B5EF4-FFF2-40B4-BE49-F238E27FC236}">
                      <a16:creationId xmlns:a16="http://schemas.microsoft.com/office/drawing/2014/main" id="{595138E4-35A5-C3DC-8ED1-4F26F37BE48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5">
                  <a:lum bright="70000" contrast="-70000"/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23022" b="64269" l="24548" r="73902">
                              <a14:foregroundMark x1="46512" y1="23501" x2="56589" y2="25659"/>
                              <a14:foregroundMark x1="33850" y1="31894" x2="30491" y2="33094"/>
                              <a14:foregroundMark x1="29199" y1="34053" x2="27541" y2="35229"/>
                              <a14:foregroundMark x1="68217" y1="34293" x2="70543" y2="34293"/>
                              <a14:foregroundMark x1="48837" y1="26619" x2="61240" y2="30935"/>
                              <a14:foregroundMark x1="61240" y1="29736" x2="71576" y2="31894"/>
                              <a14:foregroundMark x1="67959" y1="31894" x2="73902" y2="34053"/>
                              <a14:backgroundMark x1="37468" y1="63070" x2="58915" y2="71223"/>
                              <a14:backgroundMark x1="43152" y1="62110" x2="63566" y2="62110"/>
                              <a14:backgroundMark x1="30491" y1="59952" x2="39535" y2="61871"/>
                              <a14:backgroundMark x1="29199" y1="49161" x2="28165" y2="43885"/>
                              <a14:backgroundMark x1="27132" y1="38609" x2="27132" y2="39568"/>
                              <a14:backgroundMark x1="27132" y1="37650" x2="27132" y2="37650"/>
                              <a14:backgroundMark x1="27132" y1="35012" x2="24806" y2="3836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270" t="21870" r="25676" b="30106"/>
                <a:stretch/>
              </p:blipFill>
              <p:spPr bwMode="auto">
                <a:xfrm rot="10800000">
                  <a:off x="297325" y="3399300"/>
                  <a:ext cx="618971" cy="47164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8" name="Picture 16">
                  <a:extLst>
                    <a:ext uri="{FF2B5EF4-FFF2-40B4-BE49-F238E27FC236}">
                      <a16:creationId xmlns:a16="http://schemas.microsoft.com/office/drawing/2014/main" id="{D34C22DA-1586-05B8-D06B-C3BA8D590C8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7">
                  <a:lum bright="70000" contrast="-70000"/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23022" b="64269" l="27649" r="71835">
                              <a14:foregroundMark x1="43669" y1="28058" x2="72093" y2="29017"/>
                              <a14:foregroundMark x1="47287" y1="24700" x2="53488" y2="23501"/>
                              <a14:foregroundMark x1="53230" y1="25420" x2="63307" y2="28058"/>
                              <a14:foregroundMark x1="31266" y1="32134" x2="30715" y2="35286"/>
                              <a14:foregroundMark x1="29199" y1="32134" x2="30048" y2="34160"/>
                              <a14:foregroundMark x1="27649" y1="33813" x2="27649" y2="34969"/>
                              <a14:foregroundMark x1="63566" y1="55875" x2="63566" y2="55875"/>
                              <a14:foregroundMark x1="64341" y1="55396" x2="64109" y2="56041"/>
                              <a14:backgroundMark x1="34367" y1="59712" x2="29716" y2="56115"/>
                              <a14:backgroundMark x1="32041" y1="52998" x2="30233" y2="53237"/>
                              <a14:backgroundMark x1="30491" y1="47482" x2="31783" y2="54916"/>
                              <a14:backgroundMark x1="26098" y1="35492" x2="33075" y2="52518"/>
                              <a14:backgroundMark x1="25840" y1="41247" x2="36434" y2="60671"/>
                              <a14:backgroundMark x1="31008" y1="57794" x2="40310" y2="62830"/>
                              <a14:backgroundMark x1="35917" y1="59233" x2="51421" y2="64269"/>
                              <a14:backgroundMark x1="33592" y1="59233" x2="44444" y2="59952"/>
                              <a14:backgroundMark x1="34625" y1="59952" x2="61240" y2="63549"/>
                              <a14:backgroundMark x1="54264" y1="58993" x2="70801" y2="68345"/>
                              <a14:backgroundMark x1="58140" y1="58993" x2="74677" y2="60911"/>
                              <a14:backgroundMark x1="63307" y1="59952" x2="73902" y2="51559"/>
                              <a14:backgroundMark x1="60724" y1="62590" x2="71059" y2="54436"/>
                              <a14:backgroundMark x1="62791" y1="60911" x2="70026" y2="54436"/>
                              <a14:backgroundMark x1="66925" y1="55875" x2="70026" y2="43165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270" t="21870" r="25676" b="30106"/>
                <a:stretch/>
              </p:blipFill>
              <p:spPr bwMode="auto">
                <a:xfrm flipH="1">
                  <a:off x="297325" y="3024775"/>
                  <a:ext cx="618971" cy="47164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64" name="그룹 63">
                <a:extLst>
                  <a:ext uri="{FF2B5EF4-FFF2-40B4-BE49-F238E27FC236}">
                    <a16:creationId xmlns:a16="http://schemas.microsoft.com/office/drawing/2014/main" id="{BB475315-6DA4-79E0-8677-F541F6A13B21}"/>
                  </a:ext>
                </a:extLst>
              </p:cNvPr>
              <p:cNvGrpSpPr/>
              <p:nvPr/>
            </p:nvGrpSpPr>
            <p:grpSpPr>
              <a:xfrm>
                <a:off x="502524" y="2939526"/>
                <a:ext cx="518872" cy="534666"/>
                <a:chOff x="497921" y="2939526"/>
                <a:chExt cx="518872" cy="534666"/>
              </a:xfrm>
            </p:grpSpPr>
            <p:pic>
              <p:nvPicPr>
                <p:cNvPr id="65" name="Picture 16">
                  <a:extLst>
                    <a:ext uri="{FF2B5EF4-FFF2-40B4-BE49-F238E27FC236}">
                      <a16:creationId xmlns:a16="http://schemas.microsoft.com/office/drawing/2014/main" id="{6E4741DF-2BC1-6A48-1A56-6C1669FA78D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8">
                  <a:lum bright="70000" contrast="-70000"/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23022" b="68345" l="22481" r="73902">
                              <a14:foregroundMark x1="39276" y1="68106" x2="55556" y2="64029"/>
                              <a14:foregroundMark x1="32817" y1="60192" x2="48837" y2="64988"/>
                              <a14:foregroundMark x1="35659" y1="63789" x2="56848" y2="68585"/>
                              <a14:foregroundMark x1="49612" y1="62590" x2="67183" y2="63309"/>
                              <a14:foregroundMark x1="30749" y1="48441" x2="28005" y2="43165"/>
                              <a14:foregroundMark x1="27709" y1="43165" x2="28165" y2="46763"/>
                              <a14:foregroundMark x1="22481" y1="32374" x2="24481" y2="34821"/>
                              <a14:foregroundMark x1="28188" y1="43165" x2="29974" y2="55875"/>
                              <a14:backgroundMark x1="55702" y1="70001" x2="58915" y2="71223"/>
                              <a14:backgroundMark x1="30491" y1="59952" x2="32633" y2="60406"/>
                              <a14:backgroundMark x1="29974" y1="30456" x2="29974" y2="43165"/>
                              <a14:backgroundMark x1="29457" y1="32134" x2="45478" y2="31415"/>
                              <a14:backgroundMark x1="35659" y1="27818" x2="65375" y2="26619"/>
                              <a14:backgroundMark x1="54005" y1="28297" x2="71835" y2="29736"/>
                              <a14:backgroundMark x1="61499" y1="31415" x2="72351" y2="32374"/>
                              <a14:backgroundMark x1="71318" y1="34532" x2="71835" y2="34053"/>
                              <a14:backgroundMark x1="71318" y1="36211" x2="72868" y2="33094"/>
                              <a14:backgroundMark x1="70801" y1="34053" x2="75194" y2="32134"/>
                              <a14:backgroundMark x1="56589" y1="8153" x2="56589" y2="8153"/>
                              <a14:backgroundMark x1="98966" y1="33573" x2="98966" y2="33573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270" t="35650" r="25676" b="30106"/>
                <a:stretch/>
              </p:blipFill>
              <p:spPr bwMode="auto">
                <a:xfrm rot="5400000" flipH="1">
                  <a:off x="544191" y="3001589"/>
                  <a:ext cx="534666" cy="41053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6" name="Picture 16">
                  <a:extLst>
                    <a:ext uri="{FF2B5EF4-FFF2-40B4-BE49-F238E27FC236}">
                      <a16:creationId xmlns:a16="http://schemas.microsoft.com/office/drawing/2014/main" id="{F323999B-6583-01A6-A143-722A434815A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8">
                  <a:lum bright="70000" contrast="-70000"/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23022" b="68345" l="22481" r="73902">
                              <a14:foregroundMark x1="39276" y1="68106" x2="55556" y2="64029"/>
                              <a14:foregroundMark x1="32817" y1="60192" x2="48837" y2="64988"/>
                              <a14:foregroundMark x1="35659" y1="63789" x2="56848" y2="68585"/>
                              <a14:foregroundMark x1="49612" y1="62590" x2="67183" y2="63309"/>
                              <a14:foregroundMark x1="30749" y1="48441" x2="28005" y2="43165"/>
                              <a14:foregroundMark x1="27709" y1="43165" x2="28165" y2="46763"/>
                              <a14:foregroundMark x1="22481" y1="32374" x2="24481" y2="34821"/>
                              <a14:foregroundMark x1="28188" y1="43165" x2="29974" y2="55875"/>
                              <a14:backgroundMark x1="55702" y1="70001" x2="58915" y2="71223"/>
                              <a14:backgroundMark x1="30491" y1="59952" x2="32633" y2="60406"/>
                              <a14:backgroundMark x1="29974" y1="30456" x2="29974" y2="43165"/>
                              <a14:backgroundMark x1="29457" y1="32134" x2="45478" y2="31415"/>
                              <a14:backgroundMark x1="35659" y1="27818" x2="65375" y2="26619"/>
                              <a14:backgroundMark x1="54005" y1="28297" x2="71835" y2="29736"/>
                              <a14:backgroundMark x1="61499" y1="31415" x2="72351" y2="32374"/>
                              <a14:backgroundMark x1="71318" y1="34532" x2="71835" y2="34053"/>
                              <a14:backgroundMark x1="71318" y1="36211" x2="72868" y2="33094"/>
                              <a14:backgroundMark x1="70801" y1="34053" x2="75194" y2="32134"/>
                              <a14:backgroundMark x1="56589" y1="8153" x2="56589" y2="8153"/>
                              <a14:backgroundMark x1="98966" y1="33573" x2="98966" y2="33573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270" t="35650" r="25676" b="30106"/>
                <a:stretch/>
              </p:blipFill>
              <p:spPr bwMode="auto">
                <a:xfrm rot="16200000">
                  <a:off x="435858" y="3001589"/>
                  <a:ext cx="534666" cy="41053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pic>
          <p:nvPicPr>
            <p:cNvPr id="60" name="그림 59" descr="상징, 그래픽, 폰트, 클립아트이(가) 표시된 사진&#10;&#10;자동 생성된 설명">
              <a:extLst>
                <a:ext uri="{FF2B5EF4-FFF2-40B4-BE49-F238E27FC236}">
                  <a16:creationId xmlns:a16="http://schemas.microsoft.com/office/drawing/2014/main" id="{F34324B1-40A7-4032-AC9C-20592F8C724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clrChange>
                <a:clrFrom>
                  <a:srgbClr val="212227"/>
                </a:clrFrom>
                <a:clrTo>
                  <a:srgbClr val="212227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86583" y="4057777"/>
              <a:ext cx="721262" cy="521266"/>
            </a:xfrm>
            <a:prstGeom prst="rect">
              <a:avLst/>
            </a:prstGeom>
            <a:effectLst>
              <a:glow rad="38100">
                <a:schemeClr val="accent3"/>
              </a:glow>
            </a:effectLst>
          </p:spPr>
        </p:pic>
        <p:pic>
          <p:nvPicPr>
            <p:cNvPr id="1045" name="그림 1044" descr="그림, 상징, 원, 스케치이(가) 표시된 사진&#10;&#10;자동 생성된 설명">
              <a:extLst>
                <a:ext uri="{FF2B5EF4-FFF2-40B4-BE49-F238E27FC236}">
                  <a16:creationId xmlns:a16="http://schemas.microsoft.com/office/drawing/2014/main" id="{14F05A72-66CC-FF49-983F-097D13DC7D4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14627" y="4788192"/>
              <a:ext cx="736472" cy="736472"/>
            </a:xfrm>
            <a:prstGeom prst="rect">
              <a:avLst/>
            </a:prstGeom>
            <a:effectLst>
              <a:glow rad="38100">
                <a:schemeClr val="tx1"/>
              </a:glow>
            </a:effectLst>
          </p:spPr>
        </p:pic>
        <p:pic>
          <p:nvPicPr>
            <p:cNvPr id="1043" name="그림 1042" descr="클립아트, 그림, 상징, 디자인이(가) 표시된 사진&#10;&#10;자동 생성된 설명">
              <a:extLst>
                <a:ext uri="{FF2B5EF4-FFF2-40B4-BE49-F238E27FC236}">
                  <a16:creationId xmlns:a16="http://schemas.microsoft.com/office/drawing/2014/main" id="{AB8FC20F-8E06-08F1-DE20-15FC204AA89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41074" y="4850288"/>
              <a:ext cx="612281" cy="612281"/>
            </a:xfrm>
            <a:prstGeom prst="rect">
              <a:avLst/>
            </a:prstGeom>
            <a:effectLst>
              <a:glow rad="38100">
                <a:schemeClr val="tx1"/>
              </a:glow>
            </a:effectLst>
          </p:spPr>
        </p:pic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8BE803FB-4F34-9841-2024-362840F37670}"/>
              </a:ext>
            </a:extLst>
          </p:cNvPr>
          <p:cNvSpPr txBox="1"/>
          <p:nvPr/>
        </p:nvSpPr>
        <p:spPr>
          <a:xfrm>
            <a:off x="1450975" y="5917042"/>
            <a:ext cx="3948815" cy="464230"/>
          </a:xfrm>
          <a:prstGeom prst="rect">
            <a:avLst/>
          </a:prstGeom>
          <a:noFill/>
        </p:spPr>
        <p:txBody>
          <a:bodyPr wrap="none" lIns="180000" rIns="0" rtlCol="0">
            <a:spAutoFit/>
          </a:bodyPr>
          <a:lstStyle/>
          <a:p>
            <a:pPr marL="171450" indent="-171450">
              <a:spcAft>
                <a:spcPts val="500"/>
              </a:spcAft>
              <a:buBlip>
                <a:blip r:embed="rId3"/>
              </a:buBlip>
            </a:pPr>
            <a:r>
              <a:rPr lang="ko-KR" altLang="en-US" sz="1000" dirty="0">
                <a:solidFill>
                  <a:srgbClr val="E87EF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단일 기호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는 해당 양상을 </a:t>
            </a:r>
            <a:r>
              <a:rPr lang="ko-KR" altLang="en-US" sz="1000" dirty="0">
                <a:solidFill>
                  <a:srgbClr val="E87EF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첫 </a:t>
            </a:r>
            <a:r>
              <a:rPr lang="ko-KR" altLang="en-US" sz="1000" dirty="0" err="1">
                <a:solidFill>
                  <a:srgbClr val="E87EF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번째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로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기록할 시 적용 되는 기호입니다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 marL="171450" indent="-171450">
              <a:spcAft>
                <a:spcPts val="500"/>
              </a:spcAft>
              <a:buBlip>
                <a:blip r:embed="rId3"/>
              </a:buBlip>
            </a:pPr>
            <a:r>
              <a:rPr lang="ko-KR" altLang="en-US" sz="1000" dirty="0">
                <a:solidFill>
                  <a:srgbClr val="E87EF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완성 기호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는 </a:t>
            </a:r>
            <a:r>
              <a:rPr lang="ko-KR" altLang="en-US" sz="1000" dirty="0">
                <a:solidFill>
                  <a:srgbClr val="E87EF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같은 양상을 연속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으로 두 번 기록할 시 적용 되는 기호입니다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9B974D4A-9C43-5E84-9C25-C7ED79464CB2}"/>
              </a:ext>
            </a:extLst>
          </p:cNvPr>
          <p:cNvGrpSpPr/>
          <p:nvPr/>
        </p:nvGrpSpPr>
        <p:grpSpPr>
          <a:xfrm>
            <a:off x="9605145" y="2579655"/>
            <a:ext cx="2012704" cy="1428965"/>
            <a:chOff x="9605145" y="2639576"/>
            <a:chExt cx="2012704" cy="1428965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82B21DFF-5062-E60A-1A4B-2DE3B26C9F8C}"/>
                </a:ext>
              </a:extLst>
            </p:cNvPr>
            <p:cNvSpPr txBox="1"/>
            <p:nvPr/>
          </p:nvSpPr>
          <p:spPr>
            <a:xfrm>
              <a:off x="10058461" y="3899264"/>
              <a:ext cx="1106073" cy="169277"/>
            </a:xfrm>
            <a:prstGeom prst="rect">
              <a:avLst/>
            </a:prstGeom>
            <a:noFill/>
          </p:spPr>
          <p:txBody>
            <a:bodyPr wrap="none" lIns="0" rIns="0" bIns="0" rtlCol="0">
              <a:spAutoFit/>
            </a:bodyPr>
            <a:lstStyle/>
            <a:p>
              <a:pPr algn="ctr">
                <a:spcAft>
                  <a:spcPts val="500"/>
                </a:spcAft>
              </a:pPr>
              <a:r>
                <a:rPr lang="en-US" altLang="ko-KR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[ </a:t>
              </a:r>
              <a:r>
                <a:rPr lang="ko-KR" altLang="en-US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서로 다른 양상 기록 예시 </a:t>
              </a:r>
              <a:r>
                <a:rPr lang="en-US" altLang="ko-KR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]</a:t>
              </a:r>
            </a:p>
          </p:txBody>
        </p:sp>
        <p:grpSp>
          <p:nvGrpSpPr>
            <p:cNvPr id="78" name="그룹 77">
              <a:extLst>
                <a:ext uri="{FF2B5EF4-FFF2-40B4-BE49-F238E27FC236}">
                  <a16:creationId xmlns:a16="http://schemas.microsoft.com/office/drawing/2014/main" id="{87D6BC1A-C734-F038-82DC-651900134AC1}"/>
                </a:ext>
              </a:extLst>
            </p:cNvPr>
            <p:cNvGrpSpPr/>
            <p:nvPr/>
          </p:nvGrpSpPr>
          <p:grpSpPr>
            <a:xfrm>
              <a:off x="9605145" y="2639576"/>
              <a:ext cx="2012704" cy="1239924"/>
              <a:chOff x="1804609" y="5261693"/>
              <a:chExt cx="2012704" cy="1239924"/>
            </a:xfrm>
          </p:grpSpPr>
          <p:grpSp>
            <p:nvGrpSpPr>
              <p:cNvPr id="75" name="그룹 74">
                <a:extLst>
                  <a:ext uri="{FF2B5EF4-FFF2-40B4-BE49-F238E27FC236}">
                    <a16:creationId xmlns:a16="http://schemas.microsoft.com/office/drawing/2014/main" id="{1ED4477A-4C14-4877-197B-0DB23CF0DCD2}"/>
                  </a:ext>
                </a:extLst>
              </p:cNvPr>
              <p:cNvGrpSpPr/>
              <p:nvPr/>
            </p:nvGrpSpPr>
            <p:grpSpPr>
              <a:xfrm>
                <a:off x="1804609" y="5261693"/>
                <a:ext cx="850676" cy="1239924"/>
                <a:chOff x="1804609" y="5261693"/>
                <a:chExt cx="850676" cy="1239924"/>
              </a:xfrm>
            </p:grpSpPr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ABE93F5A-4D02-2FF3-8229-84BF24EB5D74}"/>
                    </a:ext>
                  </a:extLst>
                </p:cNvPr>
                <p:cNvSpPr txBox="1"/>
                <p:nvPr/>
              </p:nvSpPr>
              <p:spPr>
                <a:xfrm>
                  <a:off x="1983887" y="5261693"/>
                  <a:ext cx="492121" cy="26161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ln w="25400">
                        <a:noFill/>
                      </a:ln>
                      <a:solidFill>
                        <a:srgbClr val="D4CFC5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첫 번째 기록</a:t>
                  </a:r>
                  <a:endParaRPr lang="en-US" altLang="ko-KR" sz="800" dirty="0">
                    <a:ln w="25400">
                      <a:noFill/>
                    </a:ln>
                    <a:solidFill>
                      <a:srgbClr val="D4CFC5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  <a:p>
                  <a:pPr algn="ctr"/>
                  <a:r>
                    <a:rPr lang="en-US" altLang="ko-KR" sz="900" dirty="0">
                      <a:solidFill>
                        <a:srgbClr val="D4CFC5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불굴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’</a:t>
                  </a:r>
                  <a:endParaRPr lang="en-US" altLang="ko-KR" sz="9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grpSp>
              <p:nvGrpSpPr>
                <p:cNvPr id="61" name="그룹 60">
                  <a:extLst>
                    <a:ext uri="{FF2B5EF4-FFF2-40B4-BE49-F238E27FC236}">
                      <a16:creationId xmlns:a16="http://schemas.microsoft.com/office/drawing/2014/main" id="{BFBAB20A-52B5-FB2B-DC5A-C0998DF62A00}"/>
                    </a:ext>
                  </a:extLst>
                </p:cNvPr>
                <p:cNvGrpSpPr/>
                <p:nvPr/>
              </p:nvGrpSpPr>
              <p:grpSpPr>
                <a:xfrm>
                  <a:off x="1804609" y="5626498"/>
                  <a:ext cx="850676" cy="875119"/>
                  <a:chOff x="1590310" y="5619064"/>
                  <a:chExt cx="850676" cy="875119"/>
                </a:xfrm>
              </p:grpSpPr>
              <p:grpSp>
                <p:nvGrpSpPr>
                  <p:cNvPr id="9" name="그룹 8">
                    <a:extLst>
                      <a:ext uri="{FF2B5EF4-FFF2-40B4-BE49-F238E27FC236}">
                        <a16:creationId xmlns:a16="http://schemas.microsoft.com/office/drawing/2014/main" id="{2EFAD104-4ACC-5F92-70D0-2D3DD0C57B11}"/>
                      </a:ext>
                    </a:extLst>
                  </p:cNvPr>
                  <p:cNvGrpSpPr/>
                  <p:nvPr/>
                </p:nvGrpSpPr>
                <p:grpSpPr>
                  <a:xfrm>
                    <a:off x="1590310" y="5619064"/>
                    <a:ext cx="850676" cy="875119"/>
                    <a:chOff x="2682294" y="5566998"/>
                    <a:chExt cx="850676" cy="875119"/>
                  </a:xfrm>
                </p:grpSpPr>
                <p:grpSp>
                  <p:nvGrpSpPr>
                    <p:cNvPr id="43" name="그룹 42">
                      <a:extLst>
                        <a:ext uri="{FF2B5EF4-FFF2-40B4-BE49-F238E27FC236}">
                          <a16:creationId xmlns:a16="http://schemas.microsoft.com/office/drawing/2014/main" id="{D8A7BE24-5035-7407-B36A-B71E645CAA2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682294" y="5566998"/>
                      <a:ext cx="850676" cy="835826"/>
                      <a:chOff x="9981903" y="5055558"/>
                      <a:chExt cx="818278" cy="803993"/>
                    </a:xfrm>
                  </p:grpSpPr>
                  <p:pic>
                    <p:nvPicPr>
                      <p:cNvPr id="45" name="Picture 2">
                        <a:extLst>
                          <a:ext uri="{FF2B5EF4-FFF2-40B4-BE49-F238E27FC236}">
                            <a16:creationId xmlns:a16="http://schemas.microsoft.com/office/drawing/2014/main" id="{69633CBC-1ED5-4D1A-E38A-A94996511FC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14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15">
                                <a14:imgEffect>
                                  <a14:backgroundRemoval t="3298" b="93286" l="9783" r="91033">
                                    <a14:foregroundMark x1="17002" y1="66866" x2="16033" y2="69258"/>
                                    <a14:foregroundMark x1="19158" y1="44287" x2="19079" y2="48282"/>
                                    <a14:foregroundMark x1="15082" y1="45230" x2="9783" y2="60188"/>
                                    <a14:foregroundMark x1="30336" y1="84473" x2="32337" y2="90577"/>
                                    <a14:foregroundMark x1="18207" y1="47468" x2="18633" y2="48768"/>
                                    <a14:foregroundMark x1="85352" y1="64167" x2="86141" y2="66549"/>
                                    <a14:foregroundMark x1="77717" y1="41107" x2="78543" y2="43602"/>
                                    <a14:foregroundMark x1="84511" y1="50177" x2="87995" y2="63721"/>
                                    <a14:foregroundMark x1="89266" y1="56066" x2="88881" y2="63499"/>
                                    <a14:foregroundMark x1="85259" y1="73278" x2="75679" y2="84688"/>
                                    <a14:foregroundMark x1="88043" y1="66313" x2="87228" y2="69022"/>
                                    <a14:foregroundMark x1="88043" y1="69729" x2="87636" y2="71614"/>
                                    <a14:foregroundMark x1="87772" y1="69611" x2="86413" y2="71849"/>
                                    <a14:foregroundMark x1="46875" y1="93286" x2="46875" y2="93286"/>
                                    <a14:foregroundMark x1="51223" y1="29682" x2="53804" y2="30389"/>
                                    <a14:foregroundMark x1="60326" y1="31213" x2="58696" y2="31567"/>
                                    <a14:backgroundMark x1="46603" y1="8245" x2="47283" y2="7303"/>
                                    <a14:backgroundMark x1="47690" y1="7303" x2="45788" y2="12485"/>
                                    <a14:backgroundMark x1="43750" y1="8363" x2="43614" y2="10836"/>
                                    <a14:backgroundMark x1="44565" y1="8598" x2="50679" y2="9776"/>
                                    <a14:backgroundMark x1="52582" y1="8716" x2="57065" y2="11190"/>
                                    <a14:backgroundMark x1="52038" y1="8834" x2="52174" y2="12956"/>
                                    <a14:backgroundMark x1="52989" y1="7420" x2="56250" y2="7656"/>
                                    <a14:backgroundMark x1="53940" y1="5771" x2="56250" y2="9305"/>
                                    <a14:backgroundMark x1="45109" y1="2709" x2="38315" y2="6007"/>
                                    <a14:backgroundMark x1="87658" y1="72372" x2="87228" y2="73734"/>
                                    <a14:backgroundMark x1="88619" y1="69330" x2="88471" y2="69798"/>
                                    <a14:backgroundMark x1="90353" y1="63840" x2="89472" y2="66630"/>
                                    <a14:backgroundMark x1="86957" y1="76443" x2="89266" y2="73734"/>
                                    <a14:backgroundMark x1="91848" y1="60777" x2="90489" y2="68080"/>
                                    <a14:backgroundMark x1="65897" y1="353" x2="41168" y2="11425"/>
                                    <a14:backgroundMark x1="38723" y1="2827" x2="40217" y2="13310"/>
                                    <a14:backgroundMark x1="48098" y1="2002" x2="38043" y2="11661"/>
                                    <a14:backgroundMark x1="39402" y1="7892" x2="68207" y2="5300"/>
                                    <a14:backgroundMark x1="45924" y1="2591" x2="64130" y2="7067"/>
                                    <a14:backgroundMark x1="46603" y1="2827" x2="64130" y2="10954"/>
                                    <a14:backgroundMark x1="37772" y1="9069" x2="63995" y2="16372"/>
                                    <a14:backgroundMark x1="35326" y1="15783" x2="63043" y2="14959"/>
                                    <a14:backgroundMark x1="39946" y1="18021" x2="67120" y2="19081"/>
                                    <a14:backgroundMark x1="49728" y1="20141" x2="59647" y2="19670"/>
                                    <a14:backgroundMark x1="46196" y1="22615" x2="60054" y2="19906"/>
                                    <a14:backgroundMark x1="44293" y1="21437" x2="63723" y2="19552"/>
                                    <a14:backgroundMark x1="43478" y1="21555" x2="56929" y2="21790"/>
                                    <a14:backgroundMark x1="56929" y1="13310" x2="50543" y2="23675"/>
                                    <a14:backgroundMark x1="49592" y1="47585" x2="38179" y2="71614"/>
                                    <a14:backgroundMark x1="52446" y1="39929" x2="49321" y2="68669"/>
                                    <a14:backgroundMark x1="25000" y1="52650" x2="65082" y2="54064"/>
                                    <a14:backgroundMark x1="26223" y1="54299" x2="55707" y2="51826"/>
                                    <a14:backgroundMark x1="26902" y1="56655" x2="64946" y2="57479"/>
                                    <a14:backgroundMark x1="30978" y1="61013" x2="68750" y2="58422"/>
                                    <a14:backgroundMark x1="28397" y1="63015" x2="69022" y2="60542"/>
                                    <a14:backgroundMark x1="24321" y1="59953" x2="70380" y2="62898"/>
                                    <a14:backgroundMark x1="43478" y1="50177" x2="45380" y2="73498"/>
                                    <a14:backgroundMark x1="26223" y1="53475" x2="32745" y2="76443"/>
                                    <a14:backgroundMark x1="30027" y1="57479" x2="45380" y2="80801"/>
                                    <a14:backgroundMark x1="17799" y1="57244" x2="26902" y2="76561"/>
                                    <a14:backgroundMark x1="20245" y1="58893" x2="36277" y2="74676"/>
                                    <a14:backgroundMark x1="20652" y1="57479" x2="28804" y2="74558"/>
                                    <a14:backgroundMark x1="18478" y1="58657" x2="25543" y2="73027"/>
                                    <a14:backgroundMark x1="25951" y1="52886" x2="37092" y2="73852"/>
                                    <a14:backgroundMark x1="34375" y1="47468" x2="40353" y2="62898"/>
                                    <a14:backgroundMark x1="36277" y1="42403" x2="41576" y2="61366"/>
                                    <a14:backgroundMark x1="44973" y1="41578" x2="34647" y2="54770"/>
                                    <a14:backgroundMark x1="34375" y1="43934" x2="56250" y2="38869"/>
                                    <a14:backgroundMark x1="43071" y1="39458" x2="54348" y2="41225"/>
                                    <a14:backgroundMark x1="44022" y1="37809" x2="59375" y2="38869"/>
                                    <a14:backgroundMark x1="48098" y1="37809" x2="64130" y2="42049"/>
                                    <a14:backgroundMark x1="64130" y1="42049" x2="73098" y2="49941"/>
                                    <a14:backgroundMark x1="67527" y1="45347" x2="73777" y2="57008"/>
                                    <a14:backgroundMark x1="73505" y1="51237" x2="73370" y2="64547"/>
                                    <a14:backgroundMark x1="63723" y1="46172" x2="61957" y2="62662"/>
                                    <a14:backgroundMark x1="68478" y1="51826" x2="68207" y2="66549"/>
                                    <a14:backgroundMark x1="66848" y1="49706" x2="71196" y2="64900"/>
                                    <a14:backgroundMark x1="73777" y1="56419" x2="74457" y2="71143"/>
                                    <a14:backgroundMark x1="74049" y1="61955" x2="66168" y2="72203"/>
                                    <a14:backgroundMark x1="69293" y1="68080" x2="55707" y2="79505"/>
                                    <a14:backgroundMark x1="69429" y1="71849" x2="57473" y2="81154"/>
                                    <a14:backgroundMark x1="67120" y1="75147" x2="47418" y2="83628"/>
                                    <a14:backgroundMark x1="68071" y1="66784" x2="50543" y2="75383"/>
                                    <a14:backgroundMark x1="44293" y1="36985" x2="42120" y2="36985"/>
                                    <a14:backgroundMark x1="30299" y1="44523" x2="20652" y2="59953"/>
                                    <a14:backgroundMark x1="25000" y1="45819" x2="20924" y2="55948"/>
                                    <a14:backgroundMark x1="20245" y1="49706" x2="17799" y2="60306"/>
                                    <a14:backgroundMark x1="19429" y1="56419" x2="19429" y2="67845"/>
                                    <a14:backgroundMark x1="18071" y1="63722" x2="20924" y2="70082"/>
                                    <a14:backgroundMark x1="24592" y1="71967" x2="35326" y2="83628"/>
                                    <a14:backgroundMark x1="27174" y1="79034" x2="44429" y2="84923"/>
                                    <a14:backgroundMark x1="26495" y1="77856" x2="33424" y2="84452"/>
                                    <a14:backgroundMark x1="21875" y1="61955" x2="23777" y2="71849"/>
                                    <a14:backgroundMark x1="19973" y1="63486" x2="20652" y2="72438"/>
                                    <a14:backgroundMark x1="18750" y1="65135" x2="19701" y2="68316"/>
                                    <a14:backgroundMark x1="21467" y1="57244" x2="30027" y2="42874"/>
                                    <a14:backgroundMark x1="19701" y1="51237" x2="33424" y2="41814"/>
                                    <a14:backgroundMark x1="29755" y1="44287" x2="23098" y2="51001"/>
                                    <a14:backgroundMark x1="26902" y1="45583" x2="23098" y2="49941"/>
                                    <a14:backgroundMark x1="28668" y1="44759" x2="18342" y2="51826"/>
                                    <a14:backgroundMark x1="26766" y1="43110" x2="17799" y2="52886"/>
                                    <a14:backgroundMark x1="35054" y1="36985" x2="54076" y2="31567"/>
                                    <a14:backgroundMark x1="45652" y1="34158" x2="65082" y2="34982"/>
                                    <a14:backgroundMark x1="50000" y1="33451" x2="59375" y2="38869"/>
                                    <a14:backgroundMark x1="63043" y1="37220" x2="75000" y2="47468"/>
                                    <a14:backgroundMark x1="66848" y1="38516" x2="75408" y2="46172"/>
                                    <a14:backgroundMark x1="66304" y1="38869" x2="77582" y2="55595"/>
                                    <a14:backgroundMark x1="76223" y1="46643" x2="80571" y2="60306"/>
                                    <a14:backgroundMark x1="77446" y1="47821" x2="79620" y2="61955"/>
                                    <a14:backgroundMark x1="82201" y1="53239" x2="80027" y2="65371"/>
                                    <a14:backgroundMark x1="81522" y1="67020" x2="75272" y2="75147"/>
                                    <a14:backgroundMark x1="77446" y1="70318" x2="67527" y2="81390"/>
                                    <a14:backgroundMark x1="74049" y1="77621" x2="60054" y2="85395"/>
                                    <a14:backgroundMark x1="59918" y1="84452" x2="43750" y2="85512"/>
                                    <a14:backgroundMark x1="44973" y1="85395" x2="58832" y2="85395"/>
                                    <a14:backgroundMark x1="50272" y1="86808" x2="44022" y2="86337"/>
                                    <a14:backgroundMark x1="43071" y1="85984" x2="53397" y2="85984"/>
                                    <a14:backgroundMark x1="79348" y1="47821" x2="81658" y2="59482"/>
                                    <a14:backgroundMark x1="75951" y1="43463" x2="79755" y2="51001"/>
                                    <a14:backgroundMark x1="78397" y1="46996" x2="80707" y2="56655"/>
                                    <a14:backgroundMark x1="80571" y1="58893" x2="81250" y2="62191"/>
                                    <a14:backgroundMark x1="83832" y1="58657" x2="83152" y2="63840"/>
                                    <a14:backgroundMark x1="82745" y1="57833" x2="82201" y2="66196"/>
                                    <a14:backgroundMark x1="84103" y1="59717" x2="82745" y2="65135"/>
                                    <a14:backgroundMark x1="45924" y1="33098" x2="68071" y2="38045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8741" t="24894" r="8693" b="4778"/>
                      <a:stretch/>
                    </p:blipFill>
                    <p:spPr bwMode="auto">
                      <a:xfrm>
                        <a:off x="9981903" y="5055558"/>
                        <a:ext cx="818278" cy="803993"/>
                      </a:xfrm>
                      <a:prstGeom prst="ellipse">
                        <a:avLst/>
                      </a:prstGeom>
                      <a:noFill/>
                      <a:effectLst>
                        <a:softEdge rad="0"/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grpSp>
                    <p:nvGrpSpPr>
                      <p:cNvPr id="46" name="그룹 45">
                        <a:extLst>
                          <a:ext uri="{FF2B5EF4-FFF2-40B4-BE49-F238E27FC236}">
                            <a16:creationId xmlns:a16="http://schemas.microsoft.com/office/drawing/2014/main" id="{91C21E85-591A-0163-9821-13D098A0E5CA}"/>
                          </a:ext>
                        </a:extLst>
                      </p:cNvPr>
                      <p:cNvGrpSpPr>
                        <a:grpSpLocks noChangeAspect="1"/>
                      </p:cNvGrpSpPr>
                      <p:nvPr/>
                    </p:nvGrpSpPr>
                    <p:grpSpPr>
                      <a:xfrm>
                        <a:off x="10010536" y="5074792"/>
                        <a:ext cx="756001" cy="756000"/>
                        <a:chOff x="7805204" y="4796310"/>
                        <a:chExt cx="721988" cy="720000"/>
                      </a:xfrm>
                    </p:grpSpPr>
                    <p:sp>
                      <p:nvSpPr>
                        <p:cNvPr id="49" name="자유형: 도형 48">
                          <a:extLst>
                            <a:ext uri="{FF2B5EF4-FFF2-40B4-BE49-F238E27FC236}">
                              <a16:creationId xmlns:a16="http://schemas.microsoft.com/office/drawing/2014/main" id="{271A34E4-66E4-CA26-2532-2D34ECB1B59D}"/>
                            </a:ext>
                          </a:extLst>
                        </p:cNvPr>
                        <p:cNvSpPr>
                          <a:spLocks noChangeAspect="1"/>
                        </p:cNvSpPr>
                        <p:nvPr/>
                      </p:nvSpPr>
                      <p:spPr>
                        <a:xfrm flipH="1">
                          <a:off x="8166871" y="4796310"/>
                          <a:ext cx="360321" cy="720000"/>
                        </a:xfrm>
                        <a:custGeom>
                          <a:avLst/>
                          <a:gdLst>
                            <a:gd name="connsiteX0" fmla="*/ 457200 w 457608"/>
                            <a:gd name="connsiteY0" fmla="*/ 0 h 914400"/>
                            <a:gd name="connsiteX1" fmla="*/ 457608 w 457608"/>
                            <a:gd name="connsiteY1" fmla="*/ 41 h 914400"/>
                            <a:gd name="connsiteX2" fmla="*/ 457608 w 457608"/>
                            <a:gd name="connsiteY2" fmla="*/ 914359 h 914400"/>
                            <a:gd name="connsiteX3" fmla="*/ 457200 w 457608"/>
                            <a:gd name="connsiteY3" fmla="*/ 914400 h 914400"/>
                            <a:gd name="connsiteX4" fmla="*/ 0 w 457608"/>
                            <a:gd name="connsiteY4" fmla="*/ 457200 h 914400"/>
                            <a:gd name="connsiteX5" fmla="*/ 457200 w 457608"/>
                            <a:gd name="connsiteY5" fmla="*/ 0 h 9144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457608" h="914400">
                              <a:moveTo>
                                <a:pt x="457200" y="0"/>
                              </a:moveTo>
                              <a:lnTo>
                                <a:pt x="457608" y="41"/>
                              </a:lnTo>
                              <a:lnTo>
                                <a:pt x="457608" y="914359"/>
                              </a:lnTo>
                              <a:lnTo>
                                <a:pt x="457200" y="914400"/>
                              </a:lnTo>
                              <a:cubicBezTo>
                                <a:pt x="204695" y="914400"/>
                                <a:pt x="0" y="709705"/>
                                <a:pt x="0" y="457200"/>
                              </a:cubicBezTo>
                              <a:cubicBezTo>
                                <a:pt x="0" y="204695"/>
                                <a:pt x="204695" y="0"/>
                                <a:pt x="457200" y="0"/>
                              </a:cubicBezTo>
                              <a:close/>
                            </a:path>
                          </a:pathLst>
                        </a:custGeom>
                        <a:blipFill dpi="0" rotWithShape="0">
                          <a:blip r:embed="rId16"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17">
                                    <a14:imgEffect>
                                      <a14:brightnessContrast bright="-40000" contrast="40000"/>
                                    </a14:imgEffect>
                                  </a14:imgLayer>
                                </a14:imgProps>
                              </a:ext>
                            </a:extLst>
                          </a:blip>
                          <a:srcRect/>
                          <a:tile tx="0" ty="0" sx="50000" sy="100000" flip="none" algn="tl"/>
                        </a:blipFill>
                        <a:ln w="6350">
                          <a:solidFill>
                            <a:srgbClr val="F6F4D2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square" rtlCol="0" anchor="ctr">
                          <a:noAutofit/>
                        </a:bodyPr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50" name="자유형: 도형 49">
                          <a:extLst>
                            <a:ext uri="{FF2B5EF4-FFF2-40B4-BE49-F238E27FC236}">
                              <a16:creationId xmlns:a16="http://schemas.microsoft.com/office/drawing/2014/main" id="{16791B53-380C-8122-8775-163C50B55924}"/>
                            </a:ext>
                          </a:extLst>
                        </p:cNvPr>
                        <p:cNvSpPr>
                          <a:spLocks noChangeAspect="1"/>
                        </p:cNvSpPr>
                        <p:nvPr/>
                      </p:nvSpPr>
                      <p:spPr>
                        <a:xfrm>
                          <a:off x="7805204" y="4796310"/>
                          <a:ext cx="360321" cy="720000"/>
                        </a:xfrm>
                        <a:custGeom>
                          <a:avLst/>
                          <a:gdLst>
                            <a:gd name="connsiteX0" fmla="*/ 457200 w 457608"/>
                            <a:gd name="connsiteY0" fmla="*/ 0 h 914400"/>
                            <a:gd name="connsiteX1" fmla="*/ 457608 w 457608"/>
                            <a:gd name="connsiteY1" fmla="*/ 41 h 914400"/>
                            <a:gd name="connsiteX2" fmla="*/ 457608 w 457608"/>
                            <a:gd name="connsiteY2" fmla="*/ 914359 h 914400"/>
                            <a:gd name="connsiteX3" fmla="*/ 457200 w 457608"/>
                            <a:gd name="connsiteY3" fmla="*/ 914400 h 914400"/>
                            <a:gd name="connsiteX4" fmla="*/ 0 w 457608"/>
                            <a:gd name="connsiteY4" fmla="*/ 457200 h 914400"/>
                            <a:gd name="connsiteX5" fmla="*/ 457200 w 457608"/>
                            <a:gd name="connsiteY5" fmla="*/ 0 h 9144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457608" h="914400">
                              <a:moveTo>
                                <a:pt x="457200" y="0"/>
                              </a:moveTo>
                              <a:lnTo>
                                <a:pt x="457608" y="41"/>
                              </a:lnTo>
                              <a:lnTo>
                                <a:pt x="457608" y="914359"/>
                              </a:lnTo>
                              <a:lnTo>
                                <a:pt x="457200" y="914400"/>
                              </a:lnTo>
                              <a:cubicBezTo>
                                <a:pt x="204695" y="914400"/>
                                <a:pt x="0" y="709705"/>
                                <a:pt x="0" y="457200"/>
                              </a:cubicBezTo>
                              <a:cubicBezTo>
                                <a:pt x="0" y="204695"/>
                                <a:pt x="204695" y="0"/>
                                <a:pt x="457200" y="0"/>
                              </a:cubicBezTo>
                              <a:close/>
                            </a:path>
                          </a:pathLst>
                        </a:custGeom>
                        <a:blipFill dpi="0" rotWithShape="0">
                          <a:blip r:embed="rId16"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17">
                                    <a14:imgEffect>
                                      <a14:brightnessContrast bright="-40000" contrast="40000"/>
                                    </a14:imgEffect>
                                  </a14:imgLayer>
                                </a14:imgProps>
                              </a:ext>
                            </a:extLst>
                          </a:blip>
                          <a:srcRect/>
                          <a:tile tx="0" ty="0" sx="50000" sy="100000" flip="none" algn="tl"/>
                        </a:blipFill>
                        <a:ln w="6350">
                          <a:solidFill>
                            <a:srgbClr val="F6F4D2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square" rtlCol="0" anchor="ctr">
                          <a:noAutofit/>
                        </a:bodyPr>
                        <a:lstStyle/>
                        <a:p>
                          <a:pPr algn="ctr"/>
                          <a:endParaRPr lang="ko-KR" altLang="en-US" dirty="0"/>
                        </a:p>
                      </p:txBody>
                    </p:sp>
                  </p:grpSp>
                </p:grpSp>
                <p:sp>
                  <p:nvSpPr>
                    <p:cNvPr id="34" name="별: 꼭짓점 4개 33">
                      <a:extLst>
                        <a:ext uri="{FF2B5EF4-FFF2-40B4-BE49-F238E27FC236}">
                          <a16:creationId xmlns:a16="http://schemas.microsoft.com/office/drawing/2014/main" id="{796D3498-E6AE-0CCD-70C3-5880044F7BD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995414" y="6211285"/>
                      <a:ext cx="230832" cy="230832"/>
                    </a:xfrm>
                    <a:prstGeom prst="star4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6350">
                      <a:solidFill>
                        <a:srgbClr val="00206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grpSp>
                <p:nvGrpSpPr>
                  <p:cNvPr id="1060" name="그룹 1059">
                    <a:extLst>
                      <a:ext uri="{FF2B5EF4-FFF2-40B4-BE49-F238E27FC236}">
                        <a16:creationId xmlns:a16="http://schemas.microsoft.com/office/drawing/2014/main" id="{2383704D-D980-2DAD-7330-ADEA63DC8AD6}"/>
                      </a:ext>
                    </a:extLst>
                  </p:cNvPr>
                  <p:cNvGrpSpPr/>
                  <p:nvPr/>
                </p:nvGrpSpPr>
                <p:grpSpPr>
                  <a:xfrm>
                    <a:off x="1731342" y="5881640"/>
                    <a:ext cx="231074" cy="315892"/>
                    <a:chOff x="452475" y="2783773"/>
                    <a:chExt cx="618971" cy="846171"/>
                  </a:xfrm>
                  <a:effectLst>
                    <a:glow rad="25400">
                      <a:schemeClr val="accent1"/>
                    </a:glow>
                  </a:effectLst>
                </p:grpSpPr>
                <p:grpSp>
                  <p:nvGrpSpPr>
                    <p:cNvPr id="1061" name="그룹 1060">
                      <a:extLst>
                        <a:ext uri="{FF2B5EF4-FFF2-40B4-BE49-F238E27FC236}">
                          <a16:creationId xmlns:a16="http://schemas.microsoft.com/office/drawing/2014/main" id="{F50E5713-975C-779E-F055-719C004FB28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52475" y="2783773"/>
                      <a:ext cx="618971" cy="846171"/>
                      <a:chOff x="297325" y="3024775"/>
                      <a:chExt cx="618971" cy="846171"/>
                    </a:xfrm>
                  </p:grpSpPr>
                  <p:pic>
                    <p:nvPicPr>
                      <p:cNvPr id="1065" name="Picture 16">
                        <a:extLst>
                          <a:ext uri="{FF2B5EF4-FFF2-40B4-BE49-F238E27FC236}">
                            <a16:creationId xmlns:a16="http://schemas.microsoft.com/office/drawing/2014/main" id="{F199513A-766A-D0D1-4DC8-17D068BBC40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5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4269" l="24548" r="73902">
                                    <a14:foregroundMark x1="46512" y1="23501" x2="56589" y2="25659"/>
                                    <a14:foregroundMark x1="33850" y1="31894" x2="30491" y2="33094"/>
                                    <a14:foregroundMark x1="29199" y1="34053" x2="27541" y2="35229"/>
                                    <a14:foregroundMark x1="68217" y1="34293" x2="70543" y2="34293"/>
                                    <a14:foregroundMark x1="48837" y1="26619" x2="61240" y2="30935"/>
                                    <a14:foregroundMark x1="61240" y1="29736" x2="71576" y2="31894"/>
                                    <a14:foregroundMark x1="67959" y1="31894" x2="73902" y2="34053"/>
                                    <a14:backgroundMark x1="37468" y1="63070" x2="58915" y2="71223"/>
                                    <a14:backgroundMark x1="43152" y1="62110" x2="63566" y2="62110"/>
                                    <a14:backgroundMark x1="30491" y1="59952" x2="39535" y2="61871"/>
                                    <a14:backgroundMark x1="29199" y1="49161" x2="28165" y2="43885"/>
                                    <a14:backgroundMark x1="27132" y1="38609" x2="27132" y2="39568"/>
                                    <a14:backgroundMark x1="27132" y1="37650" x2="27132" y2="37650"/>
                                    <a14:backgroundMark x1="27132" y1="35012" x2="24806" y2="38369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21870" r="25676" b="30106"/>
                      <a:stretch/>
                    </p:blipFill>
                    <p:spPr bwMode="auto">
                      <a:xfrm rot="10800000">
                        <a:off x="297325" y="3399300"/>
                        <a:ext cx="618971" cy="47164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066" name="Picture 16">
                        <a:extLst>
                          <a:ext uri="{FF2B5EF4-FFF2-40B4-BE49-F238E27FC236}">
                            <a16:creationId xmlns:a16="http://schemas.microsoft.com/office/drawing/2014/main" id="{E8CBB309-C79C-22C2-AABD-D063E1A3F37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7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4269" l="27649" r="71835">
                                    <a14:foregroundMark x1="43669" y1="28058" x2="72093" y2="29017"/>
                                    <a14:foregroundMark x1="47287" y1="24700" x2="53488" y2="23501"/>
                                    <a14:foregroundMark x1="53230" y1="25420" x2="63307" y2="28058"/>
                                    <a14:foregroundMark x1="31266" y1="32134" x2="30715" y2="35286"/>
                                    <a14:foregroundMark x1="29199" y1="32134" x2="30048" y2="34160"/>
                                    <a14:foregroundMark x1="27649" y1="33813" x2="27649" y2="34969"/>
                                    <a14:foregroundMark x1="63566" y1="55875" x2="63566" y2="55875"/>
                                    <a14:foregroundMark x1="64341" y1="55396" x2="64109" y2="56041"/>
                                    <a14:backgroundMark x1="34367" y1="59712" x2="29716" y2="56115"/>
                                    <a14:backgroundMark x1="32041" y1="52998" x2="30233" y2="53237"/>
                                    <a14:backgroundMark x1="30491" y1="47482" x2="31783" y2="54916"/>
                                    <a14:backgroundMark x1="26098" y1="35492" x2="33075" y2="52518"/>
                                    <a14:backgroundMark x1="25840" y1="41247" x2="36434" y2="60671"/>
                                    <a14:backgroundMark x1="31008" y1="57794" x2="40310" y2="62830"/>
                                    <a14:backgroundMark x1="35917" y1="59233" x2="51421" y2="64269"/>
                                    <a14:backgroundMark x1="33592" y1="59233" x2="44444" y2="59952"/>
                                    <a14:backgroundMark x1="34625" y1="59952" x2="61240" y2="63549"/>
                                    <a14:backgroundMark x1="54264" y1="58993" x2="70801" y2="68345"/>
                                    <a14:backgroundMark x1="58140" y1="58993" x2="74677" y2="60911"/>
                                    <a14:backgroundMark x1="63307" y1="59952" x2="73902" y2="51559"/>
                                    <a14:backgroundMark x1="60724" y1="62590" x2="71059" y2="54436"/>
                                    <a14:backgroundMark x1="62791" y1="60911" x2="70026" y2="54436"/>
                                    <a14:backgroundMark x1="66925" y1="55875" x2="70026" y2="43165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21870" r="25676" b="30106"/>
                      <a:stretch/>
                    </p:blipFill>
                    <p:spPr bwMode="auto">
                      <a:xfrm flipH="1">
                        <a:off x="297325" y="3024775"/>
                        <a:ext cx="618971" cy="47164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grpSp>
                  <p:nvGrpSpPr>
                    <p:cNvPr id="1062" name="그룹 1061">
                      <a:extLst>
                        <a:ext uri="{FF2B5EF4-FFF2-40B4-BE49-F238E27FC236}">
                          <a16:creationId xmlns:a16="http://schemas.microsoft.com/office/drawing/2014/main" id="{72D378F9-AAE1-8B07-3FDD-F08F6131C3D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02524" y="2939526"/>
                      <a:ext cx="518872" cy="534666"/>
                      <a:chOff x="497921" y="2939526"/>
                      <a:chExt cx="518872" cy="534666"/>
                    </a:xfrm>
                  </p:grpSpPr>
                  <p:pic>
                    <p:nvPicPr>
                      <p:cNvPr id="1063" name="Picture 16">
                        <a:extLst>
                          <a:ext uri="{FF2B5EF4-FFF2-40B4-BE49-F238E27FC236}">
                            <a16:creationId xmlns:a16="http://schemas.microsoft.com/office/drawing/2014/main" id="{96E14BB0-8EF6-7767-BC51-321F88E1DB9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8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8345" l="22481" r="73902">
                                    <a14:foregroundMark x1="39276" y1="68106" x2="55556" y2="64029"/>
                                    <a14:foregroundMark x1="32817" y1="60192" x2="48837" y2="64988"/>
                                    <a14:foregroundMark x1="35659" y1="63789" x2="56848" y2="68585"/>
                                    <a14:foregroundMark x1="49612" y1="62590" x2="67183" y2="63309"/>
                                    <a14:foregroundMark x1="30749" y1="48441" x2="28005" y2="43165"/>
                                    <a14:foregroundMark x1="27709" y1="43165" x2="28165" y2="46763"/>
                                    <a14:foregroundMark x1="22481" y1="32374" x2="24481" y2="34821"/>
                                    <a14:foregroundMark x1="28188" y1="43165" x2="29974" y2="55875"/>
                                    <a14:backgroundMark x1="55702" y1="70001" x2="58915" y2="71223"/>
                                    <a14:backgroundMark x1="30491" y1="59952" x2="32633" y2="60406"/>
                                    <a14:backgroundMark x1="29974" y1="30456" x2="29974" y2="43165"/>
                                    <a14:backgroundMark x1="29457" y1="32134" x2="45478" y2="31415"/>
                                    <a14:backgroundMark x1="35659" y1="27818" x2="65375" y2="26619"/>
                                    <a14:backgroundMark x1="54005" y1="28297" x2="71835" y2="29736"/>
                                    <a14:backgroundMark x1="61499" y1="31415" x2="72351" y2="32374"/>
                                    <a14:backgroundMark x1="71318" y1="34532" x2="71835" y2="34053"/>
                                    <a14:backgroundMark x1="71318" y1="36211" x2="72868" y2="33094"/>
                                    <a14:backgroundMark x1="70801" y1="34053" x2="75194" y2="32134"/>
                                    <a14:backgroundMark x1="56589" y1="8153" x2="56589" y2="8153"/>
                                    <a14:backgroundMark x1="98966" y1="33573" x2="98966" y2="33573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35650" r="25676" b="30106"/>
                      <a:stretch/>
                    </p:blipFill>
                    <p:spPr bwMode="auto">
                      <a:xfrm rot="5400000" flipH="1">
                        <a:off x="544191" y="3001589"/>
                        <a:ext cx="534666" cy="41053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064" name="Picture 16">
                        <a:extLst>
                          <a:ext uri="{FF2B5EF4-FFF2-40B4-BE49-F238E27FC236}">
                            <a16:creationId xmlns:a16="http://schemas.microsoft.com/office/drawing/2014/main" id="{29F2812F-754F-D68A-8294-333ECEE74BE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8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8345" l="22481" r="73902">
                                    <a14:foregroundMark x1="39276" y1="68106" x2="55556" y2="64029"/>
                                    <a14:foregroundMark x1="32817" y1="60192" x2="48837" y2="64988"/>
                                    <a14:foregroundMark x1="35659" y1="63789" x2="56848" y2="68585"/>
                                    <a14:foregroundMark x1="49612" y1="62590" x2="67183" y2="63309"/>
                                    <a14:foregroundMark x1="30749" y1="48441" x2="28005" y2="43165"/>
                                    <a14:foregroundMark x1="27709" y1="43165" x2="28165" y2="46763"/>
                                    <a14:foregroundMark x1="22481" y1="32374" x2="24481" y2="34821"/>
                                    <a14:foregroundMark x1="28188" y1="43165" x2="29974" y2="55875"/>
                                    <a14:backgroundMark x1="55702" y1="70001" x2="58915" y2="71223"/>
                                    <a14:backgroundMark x1="30491" y1="59952" x2="32633" y2="60406"/>
                                    <a14:backgroundMark x1="29974" y1="30456" x2="29974" y2="43165"/>
                                    <a14:backgroundMark x1="29457" y1="32134" x2="45478" y2="31415"/>
                                    <a14:backgroundMark x1="35659" y1="27818" x2="65375" y2="26619"/>
                                    <a14:backgroundMark x1="54005" y1="28297" x2="71835" y2="29736"/>
                                    <a14:backgroundMark x1="61499" y1="31415" x2="72351" y2="32374"/>
                                    <a14:backgroundMark x1="71318" y1="34532" x2="71835" y2="34053"/>
                                    <a14:backgroundMark x1="71318" y1="36211" x2="72868" y2="33094"/>
                                    <a14:backgroundMark x1="70801" y1="34053" x2="75194" y2="32134"/>
                                    <a14:backgroundMark x1="56589" y1="8153" x2="56589" y2="8153"/>
                                    <a14:backgroundMark x1="98966" y1="33573" x2="98966" y2="33573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35650" r="25676" b="30106"/>
                      <a:stretch/>
                    </p:blipFill>
                    <p:spPr bwMode="auto">
                      <a:xfrm rot="16200000">
                        <a:off x="435858" y="3001589"/>
                        <a:ext cx="534666" cy="41053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</p:grpSp>
            </p:grpSp>
          </p:grpSp>
          <p:grpSp>
            <p:nvGrpSpPr>
              <p:cNvPr id="76" name="그룹 75">
                <a:extLst>
                  <a:ext uri="{FF2B5EF4-FFF2-40B4-BE49-F238E27FC236}">
                    <a16:creationId xmlns:a16="http://schemas.microsoft.com/office/drawing/2014/main" id="{9C6472E3-39AE-F449-7F4A-5435A4E379D9}"/>
                  </a:ext>
                </a:extLst>
              </p:cNvPr>
              <p:cNvGrpSpPr/>
              <p:nvPr/>
            </p:nvGrpSpPr>
            <p:grpSpPr>
              <a:xfrm>
                <a:off x="2966637" y="5261693"/>
                <a:ext cx="850676" cy="1239924"/>
                <a:chOff x="2966637" y="5261693"/>
                <a:chExt cx="850676" cy="1239924"/>
              </a:xfrm>
            </p:grpSpPr>
            <p:grpSp>
              <p:nvGrpSpPr>
                <p:cNvPr id="58" name="그룹 57">
                  <a:extLst>
                    <a:ext uri="{FF2B5EF4-FFF2-40B4-BE49-F238E27FC236}">
                      <a16:creationId xmlns:a16="http://schemas.microsoft.com/office/drawing/2014/main" id="{D8109F04-BA29-50FE-A848-FE3C1E416B88}"/>
                    </a:ext>
                  </a:extLst>
                </p:cNvPr>
                <p:cNvGrpSpPr/>
                <p:nvPr/>
              </p:nvGrpSpPr>
              <p:grpSpPr>
                <a:xfrm>
                  <a:off x="2966637" y="5626498"/>
                  <a:ext cx="850676" cy="875119"/>
                  <a:chOff x="3478106" y="5619064"/>
                  <a:chExt cx="850676" cy="875119"/>
                </a:xfrm>
              </p:grpSpPr>
              <p:grpSp>
                <p:nvGrpSpPr>
                  <p:cNvPr id="1082" name="그룹 1081">
                    <a:extLst>
                      <a:ext uri="{FF2B5EF4-FFF2-40B4-BE49-F238E27FC236}">
                        <a16:creationId xmlns:a16="http://schemas.microsoft.com/office/drawing/2014/main" id="{D5DC2CD1-1475-EEEF-C798-FE50952108AE}"/>
                      </a:ext>
                    </a:extLst>
                  </p:cNvPr>
                  <p:cNvGrpSpPr/>
                  <p:nvPr/>
                </p:nvGrpSpPr>
                <p:grpSpPr>
                  <a:xfrm>
                    <a:off x="3478106" y="5619064"/>
                    <a:ext cx="850676" cy="875119"/>
                    <a:chOff x="2682294" y="5566998"/>
                    <a:chExt cx="850676" cy="875119"/>
                  </a:xfrm>
                </p:grpSpPr>
                <p:grpSp>
                  <p:nvGrpSpPr>
                    <p:cNvPr id="1083" name="그룹 1082">
                      <a:extLst>
                        <a:ext uri="{FF2B5EF4-FFF2-40B4-BE49-F238E27FC236}">
                          <a16:creationId xmlns:a16="http://schemas.microsoft.com/office/drawing/2014/main" id="{3B8F85B8-8F8F-0711-31B5-8F54EDCB8DD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682294" y="5566998"/>
                      <a:ext cx="850676" cy="835826"/>
                      <a:chOff x="9981903" y="5055558"/>
                      <a:chExt cx="818278" cy="803993"/>
                    </a:xfrm>
                  </p:grpSpPr>
                  <p:pic>
                    <p:nvPicPr>
                      <p:cNvPr id="1085" name="Picture 2">
                        <a:extLst>
                          <a:ext uri="{FF2B5EF4-FFF2-40B4-BE49-F238E27FC236}">
                            <a16:creationId xmlns:a16="http://schemas.microsoft.com/office/drawing/2014/main" id="{BD9CEFC3-C854-101A-0FB2-340623EAEE1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14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15">
                                <a14:imgEffect>
                                  <a14:backgroundRemoval t="3298" b="93286" l="9783" r="91033">
                                    <a14:foregroundMark x1="17002" y1="66866" x2="16033" y2="69258"/>
                                    <a14:foregroundMark x1="19158" y1="44287" x2="19079" y2="48282"/>
                                    <a14:foregroundMark x1="15082" y1="45230" x2="9783" y2="60188"/>
                                    <a14:foregroundMark x1="30336" y1="84473" x2="32337" y2="90577"/>
                                    <a14:foregroundMark x1="18207" y1="47468" x2="18633" y2="48768"/>
                                    <a14:foregroundMark x1="85352" y1="64167" x2="86141" y2="66549"/>
                                    <a14:foregroundMark x1="77717" y1="41107" x2="78543" y2="43602"/>
                                    <a14:foregroundMark x1="84511" y1="50177" x2="87995" y2="63721"/>
                                    <a14:foregroundMark x1="89266" y1="56066" x2="88881" y2="63499"/>
                                    <a14:foregroundMark x1="85259" y1="73278" x2="75679" y2="84688"/>
                                    <a14:foregroundMark x1="88043" y1="66313" x2="87228" y2="69022"/>
                                    <a14:foregroundMark x1="88043" y1="69729" x2="87636" y2="71614"/>
                                    <a14:foregroundMark x1="87772" y1="69611" x2="86413" y2="71849"/>
                                    <a14:foregroundMark x1="46875" y1="93286" x2="46875" y2="93286"/>
                                    <a14:foregroundMark x1="51223" y1="29682" x2="53804" y2="30389"/>
                                    <a14:foregroundMark x1="60326" y1="31213" x2="58696" y2="31567"/>
                                    <a14:backgroundMark x1="46603" y1="8245" x2="47283" y2="7303"/>
                                    <a14:backgroundMark x1="47690" y1="7303" x2="45788" y2="12485"/>
                                    <a14:backgroundMark x1="43750" y1="8363" x2="43614" y2="10836"/>
                                    <a14:backgroundMark x1="44565" y1="8598" x2="50679" y2="9776"/>
                                    <a14:backgroundMark x1="52582" y1="8716" x2="57065" y2="11190"/>
                                    <a14:backgroundMark x1="52038" y1="8834" x2="52174" y2="12956"/>
                                    <a14:backgroundMark x1="52989" y1="7420" x2="56250" y2="7656"/>
                                    <a14:backgroundMark x1="53940" y1="5771" x2="56250" y2="9305"/>
                                    <a14:backgroundMark x1="45109" y1="2709" x2="38315" y2="6007"/>
                                    <a14:backgroundMark x1="87658" y1="72372" x2="87228" y2="73734"/>
                                    <a14:backgroundMark x1="88619" y1="69330" x2="88471" y2="69798"/>
                                    <a14:backgroundMark x1="90353" y1="63840" x2="89472" y2="66630"/>
                                    <a14:backgroundMark x1="86957" y1="76443" x2="89266" y2="73734"/>
                                    <a14:backgroundMark x1="91848" y1="60777" x2="90489" y2="68080"/>
                                    <a14:backgroundMark x1="65897" y1="353" x2="41168" y2="11425"/>
                                    <a14:backgroundMark x1="38723" y1="2827" x2="40217" y2="13310"/>
                                    <a14:backgroundMark x1="48098" y1="2002" x2="38043" y2="11661"/>
                                    <a14:backgroundMark x1="39402" y1="7892" x2="68207" y2="5300"/>
                                    <a14:backgroundMark x1="45924" y1="2591" x2="64130" y2="7067"/>
                                    <a14:backgroundMark x1="46603" y1="2827" x2="64130" y2="10954"/>
                                    <a14:backgroundMark x1="37772" y1="9069" x2="63995" y2="16372"/>
                                    <a14:backgroundMark x1="35326" y1="15783" x2="63043" y2="14959"/>
                                    <a14:backgroundMark x1="39946" y1="18021" x2="67120" y2="19081"/>
                                    <a14:backgroundMark x1="49728" y1="20141" x2="59647" y2="19670"/>
                                    <a14:backgroundMark x1="46196" y1="22615" x2="60054" y2="19906"/>
                                    <a14:backgroundMark x1="44293" y1="21437" x2="63723" y2="19552"/>
                                    <a14:backgroundMark x1="43478" y1="21555" x2="56929" y2="21790"/>
                                    <a14:backgroundMark x1="56929" y1="13310" x2="50543" y2="23675"/>
                                    <a14:backgroundMark x1="49592" y1="47585" x2="38179" y2="71614"/>
                                    <a14:backgroundMark x1="52446" y1="39929" x2="49321" y2="68669"/>
                                    <a14:backgroundMark x1="25000" y1="52650" x2="65082" y2="54064"/>
                                    <a14:backgroundMark x1="26223" y1="54299" x2="55707" y2="51826"/>
                                    <a14:backgroundMark x1="26902" y1="56655" x2="64946" y2="57479"/>
                                    <a14:backgroundMark x1="30978" y1="61013" x2="68750" y2="58422"/>
                                    <a14:backgroundMark x1="28397" y1="63015" x2="69022" y2="60542"/>
                                    <a14:backgroundMark x1="24321" y1="59953" x2="70380" y2="62898"/>
                                    <a14:backgroundMark x1="43478" y1="50177" x2="45380" y2="73498"/>
                                    <a14:backgroundMark x1="26223" y1="53475" x2="32745" y2="76443"/>
                                    <a14:backgroundMark x1="30027" y1="57479" x2="45380" y2="80801"/>
                                    <a14:backgroundMark x1="17799" y1="57244" x2="26902" y2="76561"/>
                                    <a14:backgroundMark x1="20245" y1="58893" x2="36277" y2="74676"/>
                                    <a14:backgroundMark x1="20652" y1="57479" x2="28804" y2="74558"/>
                                    <a14:backgroundMark x1="18478" y1="58657" x2="25543" y2="73027"/>
                                    <a14:backgroundMark x1="25951" y1="52886" x2="37092" y2="73852"/>
                                    <a14:backgroundMark x1="34375" y1="47468" x2="40353" y2="62898"/>
                                    <a14:backgroundMark x1="36277" y1="42403" x2="41576" y2="61366"/>
                                    <a14:backgroundMark x1="44973" y1="41578" x2="34647" y2="54770"/>
                                    <a14:backgroundMark x1="34375" y1="43934" x2="56250" y2="38869"/>
                                    <a14:backgroundMark x1="43071" y1="39458" x2="54348" y2="41225"/>
                                    <a14:backgroundMark x1="44022" y1="37809" x2="59375" y2="38869"/>
                                    <a14:backgroundMark x1="48098" y1="37809" x2="64130" y2="42049"/>
                                    <a14:backgroundMark x1="64130" y1="42049" x2="73098" y2="49941"/>
                                    <a14:backgroundMark x1="67527" y1="45347" x2="73777" y2="57008"/>
                                    <a14:backgroundMark x1="73505" y1="51237" x2="73370" y2="64547"/>
                                    <a14:backgroundMark x1="63723" y1="46172" x2="61957" y2="62662"/>
                                    <a14:backgroundMark x1="68478" y1="51826" x2="68207" y2="66549"/>
                                    <a14:backgroundMark x1="66848" y1="49706" x2="71196" y2="64900"/>
                                    <a14:backgroundMark x1="73777" y1="56419" x2="74457" y2="71143"/>
                                    <a14:backgroundMark x1="74049" y1="61955" x2="66168" y2="72203"/>
                                    <a14:backgroundMark x1="69293" y1="68080" x2="55707" y2="79505"/>
                                    <a14:backgroundMark x1="69429" y1="71849" x2="57473" y2="81154"/>
                                    <a14:backgroundMark x1="67120" y1="75147" x2="47418" y2="83628"/>
                                    <a14:backgroundMark x1="68071" y1="66784" x2="50543" y2="75383"/>
                                    <a14:backgroundMark x1="44293" y1="36985" x2="42120" y2="36985"/>
                                    <a14:backgroundMark x1="30299" y1="44523" x2="20652" y2="59953"/>
                                    <a14:backgroundMark x1="25000" y1="45819" x2="20924" y2="55948"/>
                                    <a14:backgroundMark x1="20245" y1="49706" x2="17799" y2="60306"/>
                                    <a14:backgroundMark x1="19429" y1="56419" x2="19429" y2="67845"/>
                                    <a14:backgroundMark x1="18071" y1="63722" x2="20924" y2="70082"/>
                                    <a14:backgroundMark x1="24592" y1="71967" x2="35326" y2="83628"/>
                                    <a14:backgroundMark x1="27174" y1="79034" x2="44429" y2="84923"/>
                                    <a14:backgroundMark x1="26495" y1="77856" x2="33424" y2="84452"/>
                                    <a14:backgroundMark x1="21875" y1="61955" x2="23777" y2="71849"/>
                                    <a14:backgroundMark x1="19973" y1="63486" x2="20652" y2="72438"/>
                                    <a14:backgroundMark x1="18750" y1="65135" x2="19701" y2="68316"/>
                                    <a14:backgroundMark x1="21467" y1="57244" x2="30027" y2="42874"/>
                                    <a14:backgroundMark x1="19701" y1="51237" x2="33424" y2="41814"/>
                                    <a14:backgroundMark x1="29755" y1="44287" x2="23098" y2="51001"/>
                                    <a14:backgroundMark x1="26902" y1="45583" x2="23098" y2="49941"/>
                                    <a14:backgroundMark x1="28668" y1="44759" x2="18342" y2="51826"/>
                                    <a14:backgroundMark x1="26766" y1="43110" x2="17799" y2="52886"/>
                                    <a14:backgroundMark x1="35054" y1="36985" x2="54076" y2="31567"/>
                                    <a14:backgroundMark x1="45652" y1="34158" x2="65082" y2="34982"/>
                                    <a14:backgroundMark x1="50000" y1="33451" x2="59375" y2="38869"/>
                                    <a14:backgroundMark x1="63043" y1="37220" x2="75000" y2="47468"/>
                                    <a14:backgroundMark x1="66848" y1="38516" x2="75408" y2="46172"/>
                                    <a14:backgroundMark x1="66304" y1="38869" x2="77582" y2="55595"/>
                                    <a14:backgroundMark x1="76223" y1="46643" x2="80571" y2="60306"/>
                                    <a14:backgroundMark x1="77446" y1="47821" x2="79620" y2="61955"/>
                                    <a14:backgroundMark x1="82201" y1="53239" x2="80027" y2="65371"/>
                                    <a14:backgroundMark x1="81522" y1="67020" x2="75272" y2="75147"/>
                                    <a14:backgroundMark x1="77446" y1="70318" x2="67527" y2="81390"/>
                                    <a14:backgroundMark x1="74049" y1="77621" x2="60054" y2="85395"/>
                                    <a14:backgroundMark x1="59918" y1="84452" x2="43750" y2="85512"/>
                                    <a14:backgroundMark x1="44973" y1="85395" x2="58832" y2="85395"/>
                                    <a14:backgroundMark x1="50272" y1="86808" x2="44022" y2="86337"/>
                                    <a14:backgroundMark x1="43071" y1="85984" x2="53397" y2="85984"/>
                                    <a14:backgroundMark x1="79348" y1="47821" x2="81658" y2="59482"/>
                                    <a14:backgroundMark x1="75951" y1="43463" x2="79755" y2="51001"/>
                                    <a14:backgroundMark x1="78397" y1="46996" x2="80707" y2="56655"/>
                                    <a14:backgroundMark x1="80571" y1="58893" x2="81250" y2="62191"/>
                                    <a14:backgroundMark x1="83832" y1="58657" x2="83152" y2="63840"/>
                                    <a14:backgroundMark x1="82745" y1="57833" x2="82201" y2="66196"/>
                                    <a14:backgroundMark x1="84103" y1="59717" x2="82745" y2="65135"/>
                                    <a14:backgroundMark x1="45924" y1="33098" x2="68071" y2="38045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8741" t="24894" r="8693" b="4778"/>
                      <a:stretch/>
                    </p:blipFill>
                    <p:spPr bwMode="auto">
                      <a:xfrm>
                        <a:off x="9981903" y="5055558"/>
                        <a:ext cx="818278" cy="803993"/>
                      </a:xfrm>
                      <a:prstGeom prst="ellipse">
                        <a:avLst/>
                      </a:prstGeom>
                      <a:noFill/>
                      <a:effectLst>
                        <a:softEdge rad="0"/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grpSp>
                    <p:nvGrpSpPr>
                      <p:cNvPr id="1086" name="그룹 1085">
                        <a:extLst>
                          <a:ext uri="{FF2B5EF4-FFF2-40B4-BE49-F238E27FC236}">
                            <a16:creationId xmlns:a16="http://schemas.microsoft.com/office/drawing/2014/main" id="{0BC6B119-0E1B-74AC-E19F-D297FBF2CA2A}"/>
                          </a:ext>
                        </a:extLst>
                      </p:cNvPr>
                      <p:cNvGrpSpPr>
                        <a:grpSpLocks noChangeAspect="1"/>
                      </p:cNvGrpSpPr>
                      <p:nvPr/>
                    </p:nvGrpSpPr>
                    <p:grpSpPr>
                      <a:xfrm>
                        <a:off x="10010536" y="5074792"/>
                        <a:ext cx="756001" cy="756000"/>
                        <a:chOff x="7805204" y="4796310"/>
                        <a:chExt cx="721988" cy="720000"/>
                      </a:xfrm>
                    </p:grpSpPr>
                    <p:sp>
                      <p:nvSpPr>
                        <p:cNvPr id="1087" name="자유형: 도형 1086">
                          <a:extLst>
                            <a:ext uri="{FF2B5EF4-FFF2-40B4-BE49-F238E27FC236}">
                              <a16:creationId xmlns:a16="http://schemas.microsoft.com/office/drawing/2014/main" id="{A74F7D39-8906-6C89-5229-389C6E508123}"/>
                            </a:ext>
                          </a:extLst>
                        </p:cNvPr>
                        <p:cNvSpPr>
                          <a:spLocks noChangeAspect="1"/>
                        </p:cNvSpPr>
                        <p:nvPr/>
                      </p:nvSpPr>
                      <p:spPr>
                        <a:xfrm flipH="1">
                          <a:off x="8166871" y="4796310"/>
                          <a:ext cx="360321" cy="720000"/>
                        </a:xfrm>
                        <a:custGeom>
                          <a:avLst/>
                          <a:gdLst>
                            <a:gd name="connsiteX0" fmla="*/ 457200 w 457608"/>
                            <a:gd name="connsiteY0" fmla="*/ 0 h 914400"/>
                            <a:gd name="connsiteX1" fmla="*/ 457608 w 457608"/>
                            <a:gd name="connsiteY1" fmla="*/ 41 h 914400"/>
                            <a:gd name="connsiteX2" fmla="*/ 457608 w 457608"/>
                            <a:gd name="connsiteY2" fmla="*/ 914359 h 914400"/>
                            <a:gd name="connsiteX3" fmla="*/ 457200 w 457608"/>
                            <a:gd name="connsiteY3" fmla="*/ 914400 h 914400"/>
                            <a:gd name="connsiteX4" fmla="*/ 0 w 457608"/>
                            <a:gd name="connsiteY4" fmla="*/ 457200 h 914400"/>
                            <a:gd name="connsiteX5" fmla="*/ 457200 w 457608"/>
                            <a:gd name="connsiteY5" fmla="*/ 0 h 9144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457608" h="914400">
                              <a:moveTo>
                                <a:pt x="457200" y="0"/>
                              </a:moveTo>
                              <a:lnTo>
                                <a:pt x="457608" y="41"/>
                              </a:lnTo>
                              <a:lnTo>
                                <a:pt x="457608" y="914359"/>
                              </a:lnTo>
                              <a:lnTo>
                                <a:pt x="457200" y="914400"/>
                              </a:lnTo>
                              <a:cubicBezTo>
                                <a:pt x="204695" y="914400"/>
                                <a:pt x="0" y="709705"/>
                                <a:pt x="0" y="457200"/>
                              </a:cubicBezTo>
                              <a:cubicBezTo>
                                <a:pt x="0" y="204695"/>
                                <a:pt x="204695" y="0"/>
                                <a:pt x="457200" y="0"/>
                              </a:cubicBezTo>
                              <a:close/>
                            </a:path>
                          </a:pathLst>
                        </a:custGeom>
                        <a:blipFill dpi="0" rotWithShape="0">
                          <a:blip r:embed="rId16"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17">
                                    <a14:imgEffect>
                                      <a14:brightnessContrast bright="-40000" contrast="40000"/>
                                    </a14:imgEffect>
                                  </a14:imgLayer>
                                </a14:imgProps>
                              </a:ext>
                            </a:extLst>
                          </a:blip>
                          <a:srcRect/>
                          <a:tile tx="0" ty="0" sx="50000" sy="100000" flip="none" algn="tl"/>
                        </a:blipFill>
                        <a:ln w="6350">
                          <a:solidFill>
                            <a:srgbClr val="F6F4D2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square" rtlCol="0" anchor="ctr">
                          <a:noAutofit/>
                        </a:bodyPr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088" name="자유형: 도형 1087">
                          <a:extLst>
                            <a:ext uri="{FF2B5EF4-FFF2-40B4-BE49-F238E27FC236}">
                              <a16:creationId xmlns:a16="http://schemas.microsoft.com/office/drawing/2014/main" id="{BD39439E-AB14-710B-B521-131211AB39B8}"/>
                            </a:ext>
                          </a:extLst>
                        </p:cNvPr>
                        <p:cNvSpPr>
                          <a:spLocks noChangeAspect="1"/>
                        </p:cNvSpPr>
                        <p:nvPr/>
                      </p:nvSpPr>
                      <p:spPr>
                        <a:xfrm>
                          <a:off x="7805204" y="4796310"/>
                          <a:ext cx="360321" cy="720000"/>
                        </a:xfrm>
                        <a:custGeom>
                          <a:avLst/>
                          <a:gdLst>
                            <a:gd name="connsiteX0" fmla="*/ 457200 w 457608"/>
                            <a:gd name="connsiteY0" fmla="*/ 0 h 914400"/>
                            <a:gd name="connsiteX1" fmla="*/ 457608 w 457608"/>
                            <a:gd name="connsiteY1" fmla="*/ 41 h 914400"/>
                            <a:gd name="connsiteX2" fmla="*/ 457608 w 457608"/>
                            <a:gd name="connsiteY2" fmla="*/ 914359 h 914400"/>
                            <a:gd name="connsiteX3" fmla="*/ 457200 w 457608"/>
                            <a:gd name="connsiteY3" fmla="*/ 914400 h 914400"/>
                            <a:gd name="connsiteX4" fmla="*/ 0 w 457608"/>
                            <a:gd name="connsiteY4" fmla="*/ 457200 h 914400"/>
                            <a:gd name="connsiteX5" fmla="*/ 457200 w 457608"/>
                            <a:gd name="connsiteY5" fmla="*/ 0 h 9144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457608" h="914400">
                              <a:moveTo>
                                <a:pt x="457200" y="0"/>
                              </a:moveTo>
                              <a:lnTo>
                                <a:pt x="457608" y="41"/>
                              </a:lnTo>
                              <a:lnTo>
                                <a:pt x="457608" y="914359"/>
                              </a:lnTo>
                              <a:lnTo>
                                <a:pt x="457200" y="914400"/>
                              </a:lnTo>
                              <a:cubicBezTo>
                                <a:pt x="204695" y="914400"/>
                                <a:pt x="0" y="709705"/>
                                <a:pt x="0" y="457200"/>
                              </a:cubicBezTo>
                              <a:cubicBezTo>
                                <a:pt x="0" y="204695"/>
                                <a:pt x="204695" y="0"/>
                                <a:pt x="457200" y="0"/>
                              </a:cubicBezTo>
                              <a:close/>
                            </a:path>
                          </a:pathLst>
                        </a:custGeom>
                        <a:blipFill dpi="0" rotWithShape="0">
                          <a:blip r:embed="rId16"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17">
                                    <a14:imgEffect>
                                      <a14:brightnessContrast bright="-40000" contrast="40000"/>
                                    </a14:imgEffect>
                                  </a14:imgLayer>
                                </a14:imgProps>
                              </a:ext>
                            </a:extLst>
                          </a:blip>
                          <a:srcRect/>
                          <a:tile tx="0" ty="0" sx="50000" sy="100000" flip="none" algn="tl"/>
                        </a:blipFill>
                        <a:ln w="6350">
                          <a:solidFill>
                            <a:srgbClr val="F6F4D2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square" rtlCol="0" anchor="ctr">
                          <a:noAutofit/>
                        </a:bodyPr>
                        <a:lstStyle/>
                        <a:p>
                          <a:pPr algn="ctr"/>
                          <a:endParaRPr lang="ko-KR" altLang="en-US" dirty="0"/>
                        </a:p>
                      </p:txBody>
                    </p:sp>
                  </p:grpSp>
                </p:grpSp>
                <p:sp>
                  <p:nvSpPr>
                    <p:cNvPr id="1084" name="별: 꼭짓점 4개 1083">
                      <a:extLst>
                        <a:ext uri="{FF2B5EF4-FFF2-40B4-BE49-F238E27FC236}">
                          <a16:creationId xmlns:a16="http://schemas.microsoft.com/office/drawing/2014/main" id="{5828675F-FE46-1BD0-6251-7583663541C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995414" y="6211285"/>
                      <a:ext cx="230832" cy="230832"/>
                    </a:xfrm>
                    <a:prstGeom prst="star4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6350">
                      <a:solidFill>
                        <a:srgbClr val="00206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pic>
                <p:nvPicPr>
                  <p:cNvPr id="1074" name="그림 1073" descr="상징, 그래픽, 폰트, 클립아트이(가) 표시된 사진&#10;&#10;자동 생성된 설명">
                    <a:extLst>
                      <a:ext uri="{FF2B5EF4-FFF2-40B4-BE49-F238E27FC236}">
                        <a16:creationId xmlns:a16="http://schemas.microsoft.com/office/drawing/2014/main" id="{7F1B0720-79BB-2764-A68D-FC4172C737A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>
                    <a:clrChange>
                      <a:clrFrom>
                        <a:srgbClr val="212227"/>
                      </a:clrFrom>
                      <a:clrTo>
                        <a:srgbClr val="212227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934230" y="5911825"/>
                    <a:ext cx="340452" cy="246049"/>
                  </a:xfrm>
                  <a:prstGeom prst="rect">
                    <a:avLst/>
                  </a:prstGeom>
                  <a:effectLst>
                    <a:glow rad="25400">
                      <a:schemeClr val="accent3"/>
                    </a:glow>
                  </a:effectLst>
                </p:spPr>
              </p:pic>
              <p:grpSp>
                <p:nvGrpSpPr>
                  <p:cNvPr id="1075" name="그룹 1074">
                    <a:extLst>
                      <a:ext uri="{FF2B5EF4-FFF2-40B4-BE49-F238E27FC236}">
                        <a16:creationId xmlns:a16="http://schemas.microsoft.com/office/drawing/2014/main" id="{B73603E1-CA7E-C9EF-0806-2902874263A7}"/>
                      </a:ext>
                    </a:extLst>
                  </p:cNvPr>
                  <p:cNvGrpSpPr/>
                  <p:nvPr/>
                </p:nvGrpSpPr>
                <p:grpSpPr>
                  <a:xfrm>
                    <a:off x="3602951" y="5873027"/>
                    <a:ext cx="231074" cy="315892"/>
                    <a:chOff x="452475" y="2783773"/>
                    <a:chExt cx="618971" cy="846171"/>
                  </a:xfrm>
                  <a:effectLst>
                    <a:glow rad="25400">
                      <a:schemeClr val="accent1"/>
                    </a:glow>
                  </a:effectLst>
                </p:grpSpPr>
                <p:grpSp>
                  <p:nvGrpSpPr>
                    <p:cNvPr id="1076" name="그룹 1075">
                      <a:extLst>
                        <a:ext uri="{FF2B5EF4-FFF2-40B4-BE49-F238E27FC236}">
                          <a16:creationId xmlns:a16="http://schemas.microsoft.com/office/drawing/2014/main" id="{1CF9361A-91B1-92B8-54EB-C66F4BBFA74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52475" y="2783773"/>
                      <a:ext cx="618971" cy="846171"/>
                      <a:chOff x="297325" y="3024775"/>
                      <a:chExt cx="618971" cy="846171"/>
                    </a:xfrm>
                  </p:grpSpPr>
                  <p:pic>
                    <p:nvPicPr>
                      <p:cNvPr id="1080" name="Picture 16">
                        <a:extLst>
                          <a:ext uri="{FF2B5EF4-FFF2-40B4-BE49-F238E27FC236}">
                            <a16:creationId xmlns:a16="http://schemas.microsoft.com/office/drawing/2014/main" id="{EA0FFD5A-B814-7B5A-AE35-ABFB1DDED33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5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4269" l="24548" r="73902">
                                    <a14:foregroundMark x1="46512" y1="23501" x2="56589" y2="25659"/>
                                    <a14:foregroundMark x1="33850" y1="31894" x2="30491" y2="33094"/>
                                    <a14:foregroundMark x1="29199" y1="34053" x2="27541" y2="35229"/>
                                    <a14:foregroundMark x1="68217" y1="34293" x2="70543" y2="34293"/>
                                    <a14:foregroundMark x1="48837" y1="26619" x2="61240" y2="30935"/>
                                    <a14:foregroundMark x1="61240" y1="29736" x2="71576" y2="31894"/>
                                    <a14:foregroundMark x1="67959" y1="31894" x2="73902" y2="34053"/>
                                    <a14:backgroundMark x1="37468" y1="63070" x2="58915" y2="71223"/>
                                    <a14:backgroundMark x1="43152" y1="62110" x2="63566" y2="62110"/>
                                    <a14:backgroundMark x1="30491" y1="59952" x2="39535" y2="61871"/>
                                    <a14:backgroundMark x1="29199" y1="49161" x2="28165" y2="43885"/>
                                    <a14:backgroundMark x1="27132" y1="38609" x2="27132" y2="39568"/>
                                    <a14:backgroundMark x1="27132" y1="37650" x2="27132" y2="37650"/>
                                    <a14:backgroundMark x1="27132" y1="35012" x2="24806" y2="38369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21870" r="25676" b="30106"/>
                      <a:stretch/>
                    </p:blipFill>
                    <p:spPr bwMode="auto">
                      <a:xfrm rot="10800000">
                        <a:off x="297325" y="3399300"/>
                        <a:ext cx="618971" cy="47164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081" name="Picture 16">
                        <a:extLst>
                          <a:ext uri="{FF2B5EF4-FFF2-40B4-BE49-F238E27FC236}">
                            <a16:creationId xmlns:a16="http://schemas.microsoft.com/office/drawing/2014/main" id="{F3D83A1E-A452-0DA8-A42A-8AA7DE79C56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7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4269" l="27649" r="71835">
                                    <a14:foregroundMark x1="43669" y1="28058" x2="72093" y2="29017"/>
                                    <a14:foregroundMark x1="47287" y1="24700" x2="53488" y2="23501"/>
                                    <a14:foregroundMark x1="53230" y1="25420" x2="63307" y2="28058"/>
                                    <a14:foregroundMark x1="31266" y1="32134" x2="30715" y2="35286"/>
                                    <a14:foregroundMark x1="29199" y1="32134" x2="30048" y2="34160"/>
                                    <a14:foregroundMark x1="27649" y1="33813" x2="27649" y2="34969"/>
                                    <a14:foregroundMark x1="63566" y1="55875" x2="63566" y2="55875"/>
                                    <a14:foregroundMark x1="64341" y1="55396" x2="64109" y2="56041"/>
                                    <a14:backgroundMark x1="34367" y1="59712" x2="29716" y2="56115"/>
                                    <a14:backgroundMark x1="32041" y1="52998" x2="30233" y2="53237"/>
                                    <a14:backgroundMark x1="30491" y1="47482" x2="31783" y2="54916"/>
                                    <a14:backgroundMark x1="26098" y1="35492" x2="33075" y2="52518"/>
                                    <a14:backgroundMark x1="25840" y1="41247" x2="36434" y2="60671"/>
                                    <a14:backgroundMark x1="31008" y1="57794" x2="40310" y2="62830"/>
                                    <a14:backgroundMark x1="35917" y1="59233" x2="51421" y2="64269"/>
                                    <a14:backgroundMark x1="33592" y1="59233" x2="44444" y2="59952"/>
                                    <a14:backgroundMark x1="34625" y1="59952" x2="61240" y2="63549"/>
                                    <a14:backgroundMark x1="54264" y1="58993" x2="70801" y2="68345"/>
                                    <a14:backgroundMark x1="58140" y1="58993" x2="74677" y2="60911"/>
                                    <a14:backgroundMark x1="63307" y1="59952" x2="73902" y2="51559"/>
                                    <a14:backgroundMark x1="60724" y1="62590" x2="71059" y2="54436"/>
                                    <a14:backgroundMark x1="62791" y1="60911" x2="70026" y2="54436"/>
                                    <a14:backgroundMark x1="66925" y1="55875" x2="70026" y2="43165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21870" r="25676" b="30106"/>
                      <a:stretch/>
                    </p:blipFill>
                    <p:spPr bwMode="auto">
                      <a:xfrm flipH="1">
                        <a:off x="297325" y="3024775"/>
                        <a:ext cx="618971" cy="47164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grpSp>
                  <p:nvGrpSpPr>
                    <p:cNvPr id="1077" name="그룹 1076">
                      <a:extLst>
                        <a:ext uri="{FF2B5EF4-FFF2-40B4-BE49-F238E27FC236}">
                          <a16:creationId xmlns:a16="http://schemas.microsoft.com/office/drawing/2014/main" id="{6FCAD2F4-216B-6AE7-F2F9-FDF33B2817E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02524" y="2939526"/>
                      <a:ext cx="518872" cy="534666"/>
                      <a:chOff x="497921" y="2939526"/>
                      <a:chExt cx="518872" cy="534666"/>
                    </a:xfrm>
                  </p:grpSpPr>
                  <p:pic>
                    <p:nvPicPr>
                      <p:cNvPr id="1078" name="Picture 16">
                        <a:extLst>
                          <a:ext uri="{FF2B5EF4-FFF2-40B4-BE49-F238E27FC236}">
                            <a16:creationId xmlns:a16="http://schemas.microsoft.com/office/drawing/2014/main" id="{A5322DD2-DC65-0E11-CBED-0981084B13B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8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8345" l="22481" r="73902">
                                    <a14:foregroundMark x1="39276" y1="68106" x2="55556" y2="64029"/>
                                    <a14:foregroundMark x1="32817" y1="60192" x2="48837" y2="64988"/>
                                    <a14:foregroundMark x1="35659" y1="63789" x2="56848" y2="68585"/>
                                    <a14:foregroundMark x1="49612" y1="62590" x2="67183" y2="63309"/>
                                    <a14:foregroundMark x1="30749" y1="48441" x2="28005" y2="43165"/>
                                    <a14:foregroundMark x1="27709" y1="43165" x2="28165" y2="46763"/>
                                    <a14:foregroundMark x1="22481" y1="32374" x2="24481" y2="34821"/>
                                    <a14:foregroundMark x1="28188" y1="43165" x2="29974" y2="55875"/>
                                    <a14:backgroundMark x1="55702" y1="70001" x2="58915" y2="71223"/>
                                    <a14:backgroundMark x1="30491" y1="59952" x2="32633" y2="60406"/>
                                    <a14:backgroundMark x1="29974" y1="30456" x2="29974" y2="43165"/>
                                    <a14:backgroundMark x1="29457" y1="32134" x2="45478" y2="31415"/>
                                    <a14:backgroundMark x1="35659" y1="27818" x2="65375" y2="26619"/>
                                    <a14:backgroundMark x1="54005" y1="28297" x2="71835" y2="29736"/>
                                    <a14:backgroundMark x1="61499" y1="31415" x2="72351" y2="32374"/>
                                    <a14:backgroundMark x1="71318" y1="34532" x2="71835" y2="34053"/>
                                    <a14:backgroundMark x1="71318" y1="36211" x2="72868" y2="33094"/>
                                    <a14:backgroundMark x1="70801" y1="34053" x2="75194" y2="32134"/>
                                    <a14:backgroundMark x1="56589" y1="8153" x2="56589" y2="8153"/>
                                    <a14:backgroundMark x1="98966" y1="33573" x2="98966" y2="33573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35650" r="25676" b="30106"/>
                      <a:stretch/>
                    </p:blipFill>
                    <p:spPr bwMode="auto">
                      <a:xfrm rot="5400000" flipH="1">
                        <a:off x="544191" y="3001589"/>
                        <a:ext cx="534666" cy="41053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079" name="Picture 16">
                        <a:extLst>
                          <a:ext uri="{FF2B5EF4-FFF2-40B4-BE49-F238E27FC236}">
                            <a16:creationId xmlns:a16="http://schemas.microsoft.com/office/drawing/2014/main" id="{011DD1A0-EC1A-1ACB-1A8B-F2E47C89886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8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8345" l="22481" r="73902">
                                    <a14:foregroundMark x1="39276" y1="68106" x2="55556" y2="64029"/>
                                    <a14:foregroundMark x1="32817" y1="60192" x2="48837" y2="64988"/>
                                    <a14:foregroundMark x1="35659" y1="63789" x2="56848" y2="68585"/>
                                    <a14:foregroundMark x1="49612" y1="62590" x2="67183" y2="63309"/>
                                    <a14:foregroundMark x1="30749" y1="48441" x2="28005" y2="43165"/>
                                    <a14:foregroundMark x1="27709" y1="43165" x2="28165" y2="46763"/>
                                    <a14:foregroundMark x1="22481" y1="32374" x2="24481" y2="34821"/>
                                    <a14:foregroundMark x1="28188" y1="43165" x2="29974" y2="55875"/>
                                    <a14:backgroundMark x1="55702" y1="70001" x2="58915" y2="71223"/>
                                    <a14:backgroundMark x1="30491" y1="59952" x2="32633" y2="60406"/>
                                    <a14:backgroundMark x1="29974" y1="30456" x2="29974" y2="43165"/>
                                    <a14:backgroundMark x1="29457" y1="32134" x2="45478" y2="31415"/>
                                    <a14:backgroundMark x1="35659" y1="27818" x2="65375" y2="26619"/>
                                    <a14:backgroundMark x1="54005" y1="28297" x2="71835" y2="29736"/>
                                    <a14:backgroundMark x1="61499" y1="31415" x2="72351" y2="32374"/>
                                    <a14:backgroundMark x1="71318" y1="34532" x2="71835" y2="34053"/>
                                    <a14:backgroundMark x1="71318" y1="36211" x2="72868" y2="33094"/>
                                    <a14:backgroundMark x1="70801" y1="34053" x2="75194" y2="32134"/>
                                    <a14:backgroundMark x1="56589" y1="8153" x2="56589" y2="8153"/>
                                    <a14:backgroundMark x1="98966" y1="33573" x2="98966" y2="33573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35650" r="25676" b="30106"/>
                      <a:stretch/>
                    </p:blipFill>
                    <p:spPr bwMode="auto">
                      <a:xfrm rot="16200000">
                        <a:off x="435858" y="3001589"/>
                        <a:ext cx="534666" cy="41053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</p:grpSp>
            </p:grpSp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0578F3B2-3BAA-97D1-F936-E075A5D4E44C}"/>
                    </a:ext>
                  </a:extLst>
                </p:cNvPr>
                <p:cNvSpPr txBox="1"/>
                <p:nvPr/>
              </p:nvSpPr>
              <p:spPr>
                <a:xfrm>
                  <a:off x="3145915" y="5261693"/>
                  <a:ext cx="492121" cy="26161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ln w="25400">
                        <a:noFill/>
                      </a:ln>
                      <a:solidFill>
                        <a:srgbClr val="D4CFC5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두 번째 기록</a:t>
                  </a:r>
                  <a:endParaRPr lang="en-US" altLang="ko-KR" sz="800" dirty="0">
                    <a:ln w="25400">
                      <a:noFill/>
                    </a:ln>
                    <a:solidFill>
                      <a:srgbClr val="D4CFC5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  <a:p>
                  <a:pPr algn="ctr"/>
                  <a:r>
                    <a:rPr lang="en-US" altLang="ko-KR" sz="900" dirty="0">
                      <a:solidFill>
                        <a:srgbClr val="D4CFC5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적응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’</a:t>
                  </a:r>
                  <a:endParaRPr lang="en-US" altLang="ko-KR" sz="9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  <p:sp>
            <p:nvSpPr>
              <p:cNvPr id="74" name="화살표: 오른쪽 73">
                <a:extLst>
                  <a:ext uri="{FF2B5EF4-FFF2-40B4-BE49-F238E27FC236}">
                    <a16:creationId xmlns:a16="http://schemas.microsoft.com/office/drawing/2014/main" id="{B755B4C5-5EBD-EABF-46B1-0C943F369B8F}"/>
                  </a:ext>
                </a:extLst>
              </p:cNvPr>
              <p:cNvSpPr/>
              <p:nvPr/>
            </p:nvSpPr>
            <p:spPr>
              <a:xfrm>
                <a:off x="2677082" y="5989411"/>
                <a:ext cx="267757" cy="134249"/>
              </a:xfrm>
              <a:prstGeom prst="rightArrow">
                <a:avLst/>
              </a:prstGeom>
              <a:solidFill>
                <a:srgbClr val="605550"/>
              </a:solidFill>
              <a:ln w="3175">
                <a:solidFill>
                  <a:srgbClr val="D4CFC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144" name="그룹 1143">
            <a:extLst>
              <a:ext uri="{FF2B5EF4-FFF2-40B4-BE49-F238E27FC236}">
                <a16:creationId xmlns:a16="http://schemas.microsoft.com/office/drawing/2014/main" id="{B4D3ACBB-6AAE-503E-708B-31EE21B63E03}"/>
              </a:ext>
            </a:extLst>
          </p:cNvPr>
          <p:cNvGrpSpPr/>
          <p:nvPr/>
        </p:nvGrpSpPr>
        <p:grpSpPr>
          <a:xfrm>
            <a:off x="9602680" y="4404968"/>
            <a:ext cx="2012704" cy="1394694"/>
            <a:chOff x="4519990" y="5261693"/>
            <a:chExt cx="2012704" cy="1394694"/>
          </a:xfrm>
        </p:grpSpPr>
        <p:sp>
          <p:nvSpPr>
            <p:cNvPr id="1095" name="TextBox 1094">
              <a:extLst>
                <a:ext uri="{FF2B5EF4-FFF2-40B4-BE49-F238E27FC236}">
                  <a16:creationId xmlns:a16="http://schemas.microsoft.com/office/drawing/2014/main" id="{5E5EF087-890F-D53F-3FA2-3F51F5BFBE0E}"/>
                </a:ext>
              </a:extLst>
            </p:cNvPr>
            <p:cNvSpPr txBox="1"/>
            <p:nvPr/>
          </p:nvSpPr>
          <p:spPr>
            <a:xfrm>
              <a:off x="4973307" y="6487110"/>
              <a:ext cx="1106072" cy="169277"/>
            </a:xfrm>
            <a:prstGeom prst="rect">
              <a:avLst/>
            </a:prstGeom>
            <a:noFill/>
          </p:spPr>
          <p:txBody>
            <a:bodyPr wrap="none" lIns="0" rIns="0" bIns="0" rtlCol="0">
              <a:spAutoFit/>
            </a:bodyPr>
            <a:lstStyle/>
            <a:p>
              <a:pPr algn="ctr">
                <a:spcAft>
                  <a:spcPts val="500"/>
                </a:spcAft>
              </a:pPr>
              <a:r>
                <a:rPr lang="en-US" altLang="ko-KR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[ </a:t>
              </a:r>
              <a:r>
                <a:rPr lang="ko-KR" altLang="en-US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서로 같은 양상 기록 예시 </a:t>
              </a:r>
              <a:r>
                <a:rPr lang="en-US" altLang="ko-KR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]</a:t>
              </a:r>
            </a:p>
          </p:txBody>
        </p:sp>
        <p:grpSp>
          <p:nvGrpSpPr>
            <p:cNvPr id="1143" name="그룹 1142">
              <a:extLst>
                <a:ext uri="{FF2B5EF4-FFF2-40B4-BE49-F238E27FC236}">
                  <a16:creationId xmlns:a16="http://schemas.microsoft.com/office/drawing/2014/main" id="{35A281B5-17D7-3FFD-DE50-8A0FC7F135AA}"/>
                </a:ext>
              </a:extLst>
            </p:cNvPr>
            <p:cNvGrpSpPr/>
            <p:nvPr/>
          </p:nvGrpSpPr>
          <p:grpSpPr>
            <a:xfrm>
              <a:off x="4519990" y="5261693"/>
              <a:ext cx="2012704" cy="1239924"/>
              <a:chOff x="4519990" y="5261693"/>
              <a:chExt cx="2012704" cy="1239924"/>
            </a:xfrm>
          </p:grpSpPr>
          <p:sp>
            <p:nvSpPr>
              <p:cNvPr id="1099" name="화살표: 오른쪽 1098">
                <a:extLst>
                  <a:ext uri="{FF2B5EF4-FFF2-40B4-BE49-F238E27FC236}">
                    <a16:creationId xmlns:a16="http://schemas.microsoft.com/office/drawing/2014/main" id="{28385C0E-27EF-DF7B-AE97-F5D1303E1B03}"/>
                  </a:ext>
                </a:extLst>
              </p:cNvPr>
              <p:cNvSpPr/>
              <p:nvPr/>
            </p:nvSpPr>
            <p:spPr>
              <a:xfrm>
                <a:off x="5392463" y="5989411"/>
                <a:ext cx="267757" cy="134249"/>
              </a:xfrm>
              <a:prstGeom prst="rightArrow">
                <a:avLst/>
              </a:prstGeom>
              <a:solidFill>
                <a:srgbClr val="605550"/>
              </a:solidFill>
              <a:ln w="3175">
                <a:solidFill>
                  <a:srgbClr val="D4CFC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141" name="그룹 1140">
                <a:extLst>
                  <a:ext uri="{FF2B5EF4-FFF2-40B4-BE49-F238E27FC236}">
                    <a16:creationId xmlns:a16="http://schemas.microsoft.com/office/drawing/2014/main" id="{13111447-F798-3C7F-8C01-E0C44EED4D3F}"/>
                  </a:ext>
                </a:extLst>
              </p:cNvPr>
              <p:cNvGrpSpPr/>
              <p:nvPr/>
            </p:nvGrpSpPr>
            <p:grpSpPr>
              <a:xfrm>
                <a:off x="4519990" y="5261693"/>
                <a:ext cx="850676" cy="1239924"/>
                <a:chOff x="4519990" y="5261693"/>
                <a:chExt cx="850676" cy="1239924"/>
              </a:xfrm>
            </p:grpSpPr>
            <p:sp>
              <p:nvSpPr>
                <p:cNvPr id="1117" name="TextBox 1116">
                  <a:extLst>
                    <a:ext uri="{FF2B5EF4-FFF2-40B4-BE49-F238E27FC236}">
                      <a16:creationId xmlns:a16="http://schemas.microsoft.com/office/drawing/2014/main" id="{20E103C9-726A-D23A-905B-29C8F67063E6}"/>
                    </a:ext>
                  </a:extLst>
                </p:cNvPr>
                <p:cNvSpPr txBox="1"/>
                <p:nvPr/>
              </p:nvSpPr>
              <p:spPr>
                <a:xfrm>
                  <a:off x="4699268" y="5261693"/>
                  <a:ext cx="492121" cy="26161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ln w="25400">
                        <a:noFill/>
                      </a:ln>
                      <a:solidFill>
                        <a:srgbClr val="D4CFC5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첫 번째 기록</a:t>
                  </a:r>
                  <a:endParaRPr lang="en-US" altLang="ko-KR" sz="800" dirty="0">
                    <a:ln w="25400">
                      <a:noFill/>
                    </a:ln>
                    <a:solidFill>
                      <a:srgbClr val="D4CFC5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  <a:p>
                  <a:pPr algn="ctr"/>
                  <a:r>
                    <a:rPr lang="en-US" altLang="ko-KR" sz="900" dirty="0">
                      <a:solidFill>
                        <a:srgbClr val="D4CFC5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불굴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’</a:t>
                  </a:r>
                  <a:endParaRPr lang="en-US" altLang="ko-KR" sz="9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grpSp>
              <p:nvGrpSpPr>
                <p:cNvPr id="1140" name="그룹 1139">
                  <a:extLst>
                    <a:ext uri="{FF2B5EF4-FFF2-40B4-BE49-F238E27FC236}">
                      <a16:creationId xmlns:a16="http://schemas.microsoft.com/office/drawing/2014/main" id="{F3772399-432F-3B62-B420-F654667979F3}"/>
                    </a:ext>
                  </a:extLst>
                </p:cNvPr>
                <p:cNvGrpSpPr/>
                <p:nvPr/>
              </p:nvGrpSpPr>
              <p:grpSpPr>
                <a:xfrm>
                  <a:off x="4519990" y="5626498"/>
                  <a:ext cx="850676" cy="875119"/>
                  <a:chOff x="4519990" y="5626498"/>
                  <a:chExt cx="850676" cy="875119"/>
                </a:xfrm>
              </p:grpSpPr>
              <p:grpSp>
                <p:nvGrpSpPr>
                  <p:cNvPr id="1127" name="그룹 1126">
                    <a:extLst>
                      <a:ext uri="{FF2B5EF4-FFF2-40B4-BE49-F238E27FC236}">
                        <a16:creationId xmlns:a16="http://schemas.microsoft.com/office/drawing/2014/main" id="{35E53134-8513-65C1-AAF9-0EDB3D0842EB}"/>
                      </a:ext>
                    </a:extLst>
                  </p:cNvPr>
                  <p:cNvGrpSpPr/>
                  <p:nvPr/>
                </p:nvGrpSpPr>
                <p:grpSpPr>
                  <a:xfrm>
                    <a:off x="4519990" y="5626498"/>
                    <a:ext cx="850676" cy="835826"/>
                    <a:chOff x="9981903" y="5055558"/>
                    <a:chExt cx="818278" cy="803993"/>
                  </a:xfrm>
                </p:grpSpPr>
                <p:pic>
                  <p:nvPicPr>
                    <p:cNvPr id="1129" name="Picture 2">
                      <a:extLst>
                        <a:ext uri="{FF2B5EF4-FFF2-40B4-BE49-F238E27FC236}">
                          <a16:creationId xmlns:a16="http://schemas.microsoft.com/office/drawing/2014/main" id="{6190A6E0-B34F-FA46-654B-8A3504B411DE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14">
                      <a:clrChange>
                        <a:clrFrom>
                          <a:srgbClr val="FFFFFF"/>
                        </a:clrFrom>
                        <a:clrTo>
                          <a:srgbClr val="FFFFFF">
                            <a:alpha val="0"/>
                          </a:srgbClr>
                        </a:clrTo>
                      </a:clrChange>
                      <a:extLst>
                        <a:ext uri="{BEBA8EAE-BF5A-486C-A8C5-ECC9F3942E4B}">
                          <a14:imgProps xmlns:a14="http://schemas.microsoft.com/office/drawing/2010/main">
                            <a14:imgLayer r:embed="rId15">
                              <a14:imgEffect>
                                <a14:backgroundRemoval t="3298" b="93286" l="9783" r="91033">
                                  <a14:foregroundMark x1="17002" y1="66866" x2="16033" y2="69258"/>
                                  <a14:foregroundMark x1="19158" y1="44287" x2="19079" y2="48282"/>
                                  <a14:foregroundMark x1="15082" y1="45230" x2="9783" y2="60188"/>
                                  <a14:foregroundMark x1="30336" y1="84473" x2="32337" y2="90577"/>
                                  <a14:foregroundMark x1="18207" y1="47468" x2="18633" y2="48768"/>
                                  <a14:foregroundMark x1="85352" y1="64167" x2="86141" y2="66549"/>
                                  <a14:foregroundMark x1="77717" y1="41107" x2="78543" y2="43602"/>
                                  <a14:foregroundMark x1="84511" y1="50177" x2="87995" y2="63721"/>
                                  <a14:foregroundMark x1="89266" y1="56066" x2="88881" y2="63499"/>
                                  <a14:foregroundMark x1="85259" y1="73278" x2="75679" y2="84688"/>
                                  <a14:foregroundMark x1="88043" y1="66313" x2="87228" y2="69022"/>
                                  <a14:foregroundMark x1="88043" y1="69729" x2="87636" y2="71614"/>
                                  <a14:foregroundMark x1="87772" y1="69611" x2="86413" y2="71849"/>
                                  <a14:foregroundMark x1="46875" y1="93286" x2="46875" y2="93286"/>
                                  <a14:foregroundMark x1="51223" y1="29682" x2="53804" y2="30389"/>
                                  <a14:foregroundMark x1="60326" y1="31213" x2="58696" y2="31567"/>
                                  <a14:backgroundMark x1="46603" y1="8245" x2="47283" y2="7303"/>
                                  <a14:backgroundMark x1="47690" y1="7303" x2="45788" y2="12485"/>
                                  <a14:backgroundMark x1="43750" y1="8363" x2="43614" y2="10836"/>
                                  <a14:backgroundMark x1="44565" y1="8598" x2="50679" y2="9776"/>
                                  <a14:backgroundMark x1="52582" y1="8716" x2="57065" y2="11190"/>
                                  <a14:backgroundMark x1="52038" y1="8834" x2="52174" y2="12956"/>
                                  <a14:backgroundMark x1="52989" y1="7420" x2="56250" y2="7656"/>
                                  <a14:backgroundMark x1="53940" y1="5771" x2="56250" y2="9305"/>
                                  <a14:backgroundMark x1="45109" y1="2709" x2="38315" y2="6007"/>
                                  <a14:backgroundMark x1="87658" y1="72372" x2="87228" y2="73734"/>
                                  <a14:backgroundMark x1="88619" y1="69330" x2="88471" y2="69798"/>
                                  <a14:backgroundMark x1="90353" y1="63840" x2="89472" y2="66630"/>
                                  <a14:backgroundMark x1="86957" y1="76443" x2="89266" y2="73734"/>
                                  <a14:backgroundMark x1="91848" y1="60777" x2="90489" y2="68080"/>
                                  <a14:backgroundMark x1="65897" y1="353" x2="41168" y2="11425"/>
                                  <a14:backgroundMark x1="38723" y1="2827" x2="40217" y2="13310"/>
                                  <a14:backgroundMark x1="48098" y1="2002" x2="38043" y2="11661"/>
                                  <a14:backgroundMark x1="39402" y1="7892" x2="68207" y2="5300"/>
                                  <a14:backgroundMark x1="45924" y1="2591" x2="64130" y2="7067"/>
                                  <a14:backgroundMark x1="46603" y1="2827" x2="64130" y2="10954"/>
                                  <a14:backgroundMark x1="37772" y1="9069" x2="63995" y2="16372"/>
                                  <a14:backgroundMark x1="35326" y1="15783" x2="63043" y2="14959"/>
                                  <a14:backgroundMark x1="39946" y1="18021" x2="67120" y2="19081"/>
                                  <a14:backgroundMark x1="49728" y1="20141" x2="59647" y2="19670"/>
                                  <a14:backgroundMark x1="46196" y1="22615" x2="60054" y2="19906"/>
                                  <a14:backgroundMark x1="44293" y1="21437" x2="63723" y2="19552"/>
                                  <a14:backgroundMark x1="43478" y1="21555" x2="56929" y2="21790"/>
                                  <a14:backgroundMark x1="56929" y1="13310" x2="50543" y2="23675"/>
                                  <a14:backgroundMark x1="49592" y1="47585" x2="38179" y2="71614"/>
                                  <a14:backgroundMark x1="52446" y1="39929" x2="49321" y2="68669"/>
                                  <a14:backgroundMark x1="25000" y1="52650" x2="65082" y2="54064"/>
                                  <a14:backgroundMark x1="26223" y1="54299" x2="55707" y2="51826"/>
                                  <a14:backgroundMark x1="26902" y1="56655" x2="64946" y2="57479"/>
                                  <a14:backgroundMark x1="30978" y1="61013" x2="68750" y2="58422"/>
                                  <a14:backgroundMark x1="28397" y1="63015" x2="69022" y2="60542"/>
                                  <a14:backgroundMark x1="24321" y1="59953" x2="70380" y2="62898"/>
                                  <a14:backgroundMark x1="43478" y1="50177" x2="45380" y2="73498"/>
                                  <a14:backgroundMark x1="26223" y1="53475" x2="32745" y2="76443"/>
                                  <a14:backgroundMark x1="30027" y1="57479" x2="45380" y2="80801"/>
                                  <a14:backgroundMark x1="17799" y1="57244" x2="26902" y2="76561"/>
                                  <a14:backgroundMark x1="20245" y1="58893" x2="36277" y2="74676"/>
                                  <a14:backgroundMark x1="20652" y1="57479" x2="28804" y2="74558"/>
                                  <a14:backgroundMark x1="18478" y1="58657" x2="25543" y2="73027"/>
                                  <a14:backgroundMark x1="25951" y1="52886" x2="37092" y2="73852"/>
                                  <a14:backgroundMark x1="34375" y1="47468" x2="40353" y2="62898"/>
                                  <a14:backgroundMark x1="36277" y1="42403" x2="41576" y2="61366"/>
                                  <a14:backgroundMark x1="44973" y1="41578" x2="34647" y2="54770"/>
                                  <a14:backgroundMark x1="34375" y1="43934" x2="56250" y2="38869"/>
                                  <a14:backgroundMark x1="43071" y1="39458" x2="54348" y2="41225"/>
                                  <a14:backgroundMark x1="44022" y1="37809" x2="59375" y2="38869"/>
                                  <a14:backgroundMark x1="48098" y1="37809" x2="64130" y2="42049"/>
                                  <a14:backgroundMark x1="64130" y1="42049" x2="73098" y2="49941"/>
                                  <a14:backgroundMark x1="67527" y1="45347" x2="73777" y2="57008"/>
                                  <a14:backgroundMark x1="73505" y1="51237" x2="73370" y2="64547"/>
                                  <a14:backgroundMark x1="63723" y1="46172" x2="61957" y2="62662"/>
                                  <a14:backgroundMark x1="68478" y1="51826" x2="68207" y2="66549"/>
                                  <a14:backgroundMark x1="66848" y1="49706" x2="71196" y2="64900"/>
                                  <a14:backgroundMark x1="73777" y1="56419" x2="74457" y2="71143"/>
                                  <a14:backgroundMark x1="74049" y1="61955" x2="66168" y2="72203"/>
                                  <a14:backgroundMark x1="69293" y1="68080" x2="55707" y2="79505"/>
                                  <a14:backgroundMark x1="69429" y1="71849" x2="57473" y2="81154"/>
                                  <a14:backgroundMark x1="67120" y1="75147" x2="47418" y2="83628"/>
                                  <a14:backgroundMark x1="68071" y1="66784" x2="50543" y2="75383"/>
                                  <a14:backgroundMark x1="44293" y1="36985" x2="42120" y2="36985"/>
                                  <a14:backgroundMark x1="30299" y1="44523" x2="20652" y2="59953"/>
                                  <a14:backgroundMark x1="25000" y1="45819" x2="20924" y2="55948"/>
                                  <a14:backgroundMark x1="20245" y1="49706" x2="17799" y2="60306"/>
                                  <a14:backgroundMark x1="19429" y1="56419" x2="19429" y2="67845"/>
                                  <a14:backgroundMark x1="18071" y1="63722" x2="20924" y2="70082"/>
                                  <a14:backgroundMark x1="24592" y1="71967" x2="35326" y2="83628"/>
                                  <a14:backgroundMark x1="27174" y1="79034" x2="44429" y2="84923"/>
                                  <a14:backgroundMark x1="26495" y1="77856" x2="33424" y2="84452"/>
                                  <a14:backgroundMark x1="21875" y1="61955" x2="23777" y2="71849"/>
                                  <a14:backgroundMark x1="19973" y1="63486" x2="20652" y2="72438"/>
                                  <a14:backgroundMark x1="18750" y1="65135" x2="19701" y2="68316"/>
                                  <a14:backgroundMark x1="21467" y1="57244" x2="30027" y2="42874"/>
                                  <a14:backgroundMark x1="19701" y1="51237" x2="33424" y2="41814"/>
                                  <a14:backgroundMark x1="29755" y1="44287" x2="23098" y2="51001"/>
                                  <a14:backgroundMark x1="26902" y1="45583" x2="23098" y2="49941"/>
                                  <a14:backgroundMark x1="28668" y1="44759" x2="18342" y2="51826"/>
                                  <a14:backgroundMark x1="26766" y1="43110" x2="17799" y2="52886"/>
                                  <a14:backgroundMark x1="35054" y1="36985" x2="54076" y2="31567"/>
                                  <a14:backgroundMark x1="45652" y1="34158" x2="65082" y2="34982"/>
                                  <a14:backgroundMark x1="50000" y1="33451" x2="59375" y2="38869"/>
                                  <a14:backgroundMark x1="63043" y1="37220" x2="75000" y2="47468"/>
                                  <a14:backgroundMark x1="66848" y1="38516" x2="75408" y2="46172"/>
                                  <a14:backgroundMark x1="66304" y1="38869" x2="77582" y2="55595"/>
                                  <a14:backgroundMark x1="76223" y1="46643" x2="80571" y2="60306"/>
                                  <a14:backgroundMark x1="77446" y1="47821" x2="79620" y2="61955"/>
                                  <a14:backgroundMark x1="82201" y1="53239" x2="80027" y2="65371"/>
                                  <a14:backgroundMark x1="81522" y1="67020" x2="75272" y2="75147"/>
                                  <a14:backgroundMark x1="77446" y1="70318" x2="67527" y2="81390"/>
                                  <a14:backgroundMark x1="74049" y1="77621" x2="60054" y2="85395"/>
                                  <a14:backgroundMark x1="59918" y1="84452" x2="43750" y2="85512"/>
                                  <a14:backgroundMark x1="44973" y1="85395" x2="58832" y2="85395"/>
                                  <a14:backgroundMark x1="50272" y1="86808" x2="44022" y2="86337"/>
                                  <a14:backgroundMark x1="43071" y1="85984" x2="53397" y2="85984"/>
                                  <a14:backgroundMark x1="79348" y1="47821" x2="81658" y2="59482"/>
                                  <a14:backgroundMark x1="75951" y1="43463" x2="79755" y2="51001"/>
                                  <a14:backgroundMark x1="78397" y1="46996" x2="80707" y2="56655"/>
                                  <a14:backgroundMark x1="80571" y1="58893" x2="81250" y2="62191"/>
                                  <a14:backgroundMark x1="83832" y1="58657" x2="83152" y2="63840"/>
                                  <a14:backgroundMark x1="82745" y1="57833" x2="82201" y2="66196"/>
                                  <a14:backgroundMark x1="84103" y1="59717" x2="82745" y2="65135"/>
                                  <a14:backgroundMark x1="45924" y1="33098" x2="68071" y2="38045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8741" t="24894" r="8693" b="4778"/>
                    <a:stretch/>
                  </p:blipFill>
                  <p:spPr bwMode="auto">
                    <a:xfrm>
                      <a:off x="9981903" y="5055558"/>
                      <a:ext cx="818278" cy="803993"/>
                    </a:xfrm>
                    <a:prstGeom prst="ellipse">
                      <a:avLst/>
                    </a:prstGeom>
                    <a:noFill/>
                    <a:effectLst>
                      <a:softEdge rad="0"/>
                    </a:effectLst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grpSp>
                  <p:nvGrpSpPr>
                    <p:cNvPr id="1130" name="그룹 1129">
                      <a:extLst>
                        <a:ext uri="{FF2B5EF4-FFF2-40B4-BE49-F238E27FC236}">
                          <a16:creationId xmlns:a16="http://schemas.microsoft.com/office/drawing/2014/main" id="{2BEAE2F6-BD5F-327F-8CD2-BB0CEC677EB2}"/>
                        </a:ext>
                      </a:extLst>
                    </p:cNvPr>
                    <p:cNvGrpSpPr>
                      <a:grpSpLocks noChangeAspect="1"/>
                    </p:cNvGrpSpPr>
                    <p:nvPr/>
                  </p:nvGrpSpPr>
                  <p:grpSpPr>
                    <a:xfrm>
                      <a:off x="10010536" y="5074792"/>
                      <a:ext cx="756001" cy="756000"/>
                      <a:chOff x="7805204" y="4796310"/>
                      <a:chExt cx="721988" cy="720000"/>
                    </a:xfrm>
                  </p:grpSpPr>
                  <p:sp>
                    <p:nvSpPr>
                      <p:cNvPr id="1131" name="자유형: 도형 1130">
                        <a:extLst>
                          <a:ext uri="{FF2B5EF4-FFF2-40B4-BE49-F238E27FC236}">
                            <a16:creationId xmlns:a16="http://schemas.microsoft.com/office/drawing/2014/main" id="{3D05C9EE-70B3-AC58-7069-1394A06EF0D5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 flipH="1">
                        <a:off x="8166871" y="4796310"/>
                        <a:ext cx="360321" cy="720000"/>
                      </a:xfrm>
                      <a:custGeom>
                        <a:avLst/>
                        <a:gdLst>
                          <a:gd name="connsiteX0" fmla="*/ 457200 w 457608"/>
                          <a:gd name="connsiteY0" fmla="*/ 0 h 914400"/>
                          <a:gd name="connsiteX1" fmla="*/ 457608 w 457608"/>
                          <a:gd name="connsiteY1" fmla="*/ 41 h 914400"/>
                          <a:gd name="connsiteX2" fmla="*/ 457608 w 457608"/>
                          <a:gd name="connsiteY2" fmla="*/ 914359 h 914400"/>
                          <a:gd name="connsiteX3" fmla="*/ 457200 w 457608"/>
                          <a:gd name="connsiteY3" fmla="*/ 914400 h 914400"/>
                          <a:gd name="connsiteX4" fmla="*/ 0 w 457608"/>
                          <a:gd name="connsiteY4" fmla="*/ 457200 h 914400"/>
                          <a:gd name="connsiteX5" fmla="*/ 457200 w 457608"/>
                          <a:gd name="connsiteY5" fmla="*/ 0 h 914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457608" h="914400">
                            <a:moveTo>
                              <a:pt x="457200" y="0"/>
                            </a:moveTo>
                            <a:lnTo>
                              <a:pt x="457608" y="41"/>
                            </a:lnTo>
                            <a:lnTo>
                              <a:pt x="457608" y="914359"/>
                            </a:lnTo>
                            <a:lnTo>
                              <a:pt x="457200" y="914400"/>
                            </a:lnTo>
                            <a:cubicBezTo>
                              <a:pt x="204695" y="914400"/>
                              <a:pt x="0" y="709705"/>
                              <a:pt x="0" y="457200"/>
                            </a:cubicBezTo>
                            <a:cubicBezTo>
                              <a:pt x="0" y="204695"/>
                              <a:pt x="204695" y="0"/>
                              <a:pt x="457200" y="0"/>
                            </a:cubicBezTo>
                            <a:close/>
                          </a:path>
                        </a:pathLst>
                      </a:custGeom>
                      <a:blipFill dpi="0" rotWithShape="0">
                        <a:blip r:embed="rId16"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17">
                                  <a14:imgEffect>
                                    <a14:brightnessContrast bright="-40000" contrast="40000"/>
                                  </a14:imgEffect>
                                </a14:imgLayer>
                              </a14:imgProps>
                            </a:ext>
                          </a:extLst>
                        </a:blip>
                        <a:srcRect/>
                        <a:tile tx="0" ty="0" sx="50000" sy="100000" flip="none" algn="tl"/>
                      </a:blipFill>
                      <a:ln w="6350">
                        <a:solidFill>
                          <a:srgbClr val="F6F4D2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square" rtlCol="0" anchor="ctr">
                        <a:noAutofit/>
                      </a:bodyPr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132" name="자유형: 도형 1131">
                        <a:extLst>
                          <a:ext uri="{FF2B5EF4-FFF2-40B4-BE49-F238E27FC236}">
                            <a16:creationId xmlns:a16="http://schemas.microsoft.com/office/drawing/2014/main" id="{DBB7B276-821A-D8F5-5A2C-C7808A4D5C3C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7805204" y="4796310"/>
                        <a:ext cx="360321" cy="720000"/>
                      </a:xfrm>
                      <a:custGeom>
                        <a:avLst/>
                        <a:gdLst>
                          <a:gd name="connsiteX0" fmla="*/ 457200 w 457608"/>
                          <a:gd name="connsiteY0" fmla="*/ 0 h 914400"/>
                          <a:gd name="connsiteX1" fmla="*/ 457608 w 457608"/>
                          <a:gd name="connsiteY1" fmla="*/ 41 h 914400"/>
                          <a:gd name="connsiteX2" fmla="*/ 457608 w 457608"/>
                          <a:gd name="connsiteY2" fmla="*/ 914359 h 914400"/>
                          <a:gd name="connsiteX3" fmla="*/ 457200 w 457608"/>
                          <a:gd name="connsiteY3" fmla="*/ 914400 h 914400"/>
                          <a:gd name="connsiteX4" fmla="*/ 0 w 457608"/>
                          <a:gd name="connsiteY4" fmla="*/ 457200 h 914400"/>
                          <a:gd name="connsiteX5" fmla="*/ 457200 w 457608"/>
                          <a:gd name="connsiteY5" fmla="*/ 0 h 914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457608" h="914400">
                            <a:moveTo>
                              <a:pt x="457200" y="0"/>
                            </a:moveTo>
                            <a:lnTo>
                              <a:pt x="457608" y="41"/>
                            </a:lnTo>
                            <a:lnTo>
                              <a:pt x="457608" y="914359"/>
                            </a:lnTo>
                            <a:lnTo>
                              <a:pt x="457200" y="914400"/>
                            </a:lnTo>
                            <a:cubicBezTo>
                              <a:pt x="204695" y="914400"/>
                              <a:pt x="0" y="709705"/>
                              <a:pt x="0" y="457200"/>
                            </a:cubicBezTo>
                            <a:cubicBezTo>
                              <a:pt x="0" y="204695"/>
                              <a:pt x="204695" y="0"/>
                              <a:pt x="457200" y="0"/>
                            </a:cubicBezTo>
                            <a:close/>
                          </a:path>
                        </a:pathLst>
                      </a:custGeom>
                      <a:blipFill dpi="0" rotWithShape="0">
                        <a:blip r:embed="rId16"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17">
                                  <a14:imgEffect>
                                    <a14:brightnessContrast bright="-40000" contrast="40000"/>
                                  </a14:imgEffect>
                                </a14:imgLayer>
                              </a14:imgProps>
                            </a:ext>
                          </a:extLst>
                        </a:blip>
                        <a:srcRect/>
                        <a:tile tx="0" ty="0" sx="50000" sy="100000" flip="none" algn="tl"/>
                      </a:blipFill>
                      <a:ln w="6350">
                        <a:solidFill>
                          <a:srgbClr val="F6F4D2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square" rtlCol="0" anchor="ctr">
                        <a:noAutofit/>
                      </a:bodyPr>
                      <a:lstStyle/>
                      <a:p>
                        <a:pPr algn="ctr"/>
                        <a:endParaRPr lang="ko-KR" altLang="en-US" dirty="0"/>
                      </a:p>
                    </p:txBody>
                  </p:sp>
                </p:grpSp>
              </p:grpSp>
              <p:grpSp>
                <p:nvGrpSpPr>
                  <p:cNvPr id="1120" name="그룹 1119">
                    <a:extLst>
                      <a:ext uri="{FF2B5EF4-FFF2-40B4-BE49-F238E27FC236}">
                        <a16:creationId xmlns:a16="http://schemas.microsoft.com/office/drawing/2014/main" id="{C83C5817-F2D5-F042-F046-E48227890622}"/>
                      </a:ext>
                    </a:extLst>
                  </p:cNvPr>
                  <p:cNvGrpSpPr/>
                  <p:nvPr/>
                </p:nvGrpSpPr>
                <p:grpSpPr>
                  <a:xfrm>
                    <a:off x="4661022" y="5889074"/>
                    <a:ext cx="231074" cy="315892"/>
                    <a:chOff x="452475" y="2783773"/>
                    <a:chExt cx="618971" cy="846171"/>
                  </a:xfrm>
                  <a:effectLst>
                    <a:glow rad="25400">
                      <a:schemeClr val="accent1"/>
                    </a:glow>
                  </a:effectLst>
                </p:grpSpPr>
                <p:grpSp>
                  <p:nvGrpSpPr>
                    <p:cNvPr id="1121" name="그룹 1120">
                      <a:extLst>
                        <a:ext uri="{FF2B5EF4-FFF2-40B4-BE49-F238E27FC236}">
                          <a16:creationId xmlns:a16="http://schemas.microsoft.com/office/drawing/2014/main" id="{35AD17AD-E699-E4CA-80E5-BF990136C89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52475" y="2783773"/>
                      <a:ext cx="618971" cy="846171"/>
                      <a:chOff x="297325" y="3024775"/>
                      <a:chExt cx="618971" cy="846171"/>
                    </a:xfrm>
                  </p:grpSpPr>
                  <p:pic>
                    <p:nvPicPr>
                      <p:cNvPr id="1125" name="Picture 16">
                        <a:extLst>
                          <a:ext uri="{FF2B5EF4-FFF2-40B4-BE49-F238E27FC236}">
                            <a16:creationId xmlns:a16="http://schemas.microsoft.com/office/drawing/2014/main" id="{4F8475BF-EC31-2EEA-17B3-41CB60F0297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5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4269" l="24548" r="73902">
                                    <a14:foregroundMark x1="46512" y1="23501" x2="56589" y2="25659"/>
                                    <a14:foregroundMark x1="33850" y1="31894" x2="30491" y2="33094"/>
                                    <a14:foregroundMark x1="29199" y1="34053" x2="27541" y2="35229"/>
                                    <a14:foregroundMark x1="68217" y1="34293" x2="70543" y2="34293"/>
                                    <a14:foregroundMark x1="48837" y1="26619" x2="61240" y2="30935"/>
                                    <a14:foregroundMark x1="61240" y1="29736" x2="71576" y2="31894"/>
                                    <a14:foregroundMark x1="67959" y1="31894" x2="73902" y2="34053"/>
                                    <a14:backgroundMark x1="37468" y1="63070" x2="58915" y2="71223"/>
                                    <a14:backgroundMark x1="43152" y1="62110" x2="63566" y2="62110"/>
                                    <a14:backgroundMark x1="30491" y1="59952" x2="39535" y2="61871"/>
                                    <a14:backgroundMark x1="29199" y1="49161" x2="28165" y2="43885"/>
                                    <a14:backgroundMark x1="27132" y1="38609" x2="27132" y2="39568"/>
                                    <a14:backgroundMark x1="27132" y1="37650" x2="27132" y2="37650"/>
                                    <a14:backgroundMark x1="27132" y1="35012" x2="24806" y2="38369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21870" r="25676" b="30106"/>
                      <a:stretch/>
                    </p:blipFill>
                    <p:spPr bwMode="auto">
                      <a:xfrm rot="10800000">
                        <a:off x="297325" y="3399300"/>
                        <a:ext cx="618971" cy="47164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126" name="Picture 16">
                        <a:extLst>
                          <a:ext uri="{FF2B5EF4-FFF2-40B4-BE49-F238E27FC236}">
                            <a16:creationId xmlns:a16="http://schemas.microsoft.com/office/drawing/2014/main" id="{82488BEA-04E5-ED21-B108-232BEFBC747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7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4269" l="27649" r="71835">
                                    <a14:foregroundMark x1="43669" y1="28058" x2="72093" y2="29017"/>
                                    <a14:foregroundMark x1="47287" y1="24700" x2="53488" y2="23501"/>
                                    <a14:foregroundMark x1="53230" y1="25420" x2="63307" y2="28058"/>
                                    <a14:foregroundMark x1="31266" y1="32134" x2="30715" y2="35286"/>
                                    <a14:foregroundMark x1="29199" y1="32134" x2="30048" y2="34160"/>
                                    <a14:foregroundMark x1="27649" y1="33813" x2="27649" y2="34969"/>
                                    <a14:foregroundMark x1="63566" y1="55875" x2="63566" y2="55875"/>
                                    <a14:foregroundMark x1="64341" y1="55396" x2="64109" y2="56041"/>
                                    <a14:backgroundMark x1="34367" y1="59712" x2="29716" y2="56115"/>
                                    <a14:backgroundMark x1="32041" y1="52998" x2="30233" y2="53237"/>
                                    <a14:backgroundMark x1="30491" y1="47482" x2="31783" y2="54916"/>
                                    <a14:backgroundMark x1="26098" y1="35492" x2="33075" y2="52518"/>
                                    <a14:backgroundMark x1="25840" y1="41247" x2="36434" y2="60671"/>
                                    <a14:backgroundMark x1="31008" y1="57794" x2="40310" y2="62830"/>
                                    <a14:backgroundMark x1="35917" y1="59233" x2="51421" y2="64269"/>
                                    <a14:backgroundMark x1="33592" y1="59233" x2="44444" y2="59952"/>
                                    <a14:backgroundMark x1="34625" y1="59952" x2="61240" y2="63549"/>
                                    <a14:backgroundMark x1="54264" y1="58993" x2="70801" y2="68345"/>
                                    <a14:backgroundMark x1="58140" y1="58993" x2="74677" y2="60911"/>
                                    <a14:backgroundMark x1="63307" y1="59952" x2="73902" y2="51559"/>
                                    <a14:backgroundMark x1="60724" y1="62590" x2="71059" y2="54436"/>
                                    <a14:backgroundMark x1="62791" y1="60911" x2="70026" y2="54436"/>
                                    <a14:backgroundMark x1="66925" y1="55875" x2="70026" y2="43165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21870" r="25676" b="30106"/>
                      <a:stretch/>
                    </p:blipFill>
                    <p:spPr bwMode="auto">
                      <a:xfrm flipH="1">
                        <a:off x="297325" y="3024775"/>
                        <a:ext cx="618971" cy="47164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grpSp>
                  <p:nvGrpSpPr>
                    <p:cNvPr id="1122" name="그룹 1121">
                      <a:extLst>
                        <a:ext uri="{FF2B5EF4-FFF2-40B4-BE49-F238E27FC236}">
                          <a16:creationId xmlns:a16="http://schemas.microsoft.com/office/drawing/2014/main" id="{28B2BD77-F663-C3DC-EA4B-EA15FDA5A28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02524" y="2939526"/>
                      <a:ext cx="518872" cy="534666"/>
                      <a:chOff x="497921" y="2939526"/>
                      <a:chExt cx="518872" cy="534666"/>
                    </a:xfrm>
                  </p:grpSpPr>
                  <p:pic>
                    <p:nvPicPr>
                      <p:cNvPr id="1123" name="Picture 16">
                        <a:extLst>
                          <a:ext uri="{FF2B5EF4-FFF2-40B4-BE49-F238E27FC236}">
                            <a16:creationId xmlns:a16="http://schemas.microsoft.com/office/drawing/2014/main" id="{71A8403D-8CB3-0EFE-6873-BE8A46C2A24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8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8345" l="22481" r="73902">
                                    <a14:foregroundMark x1="39276" y1="68106" x2="55556" y2="64029"/>
                                    <a14:foregroundMark x1="32817" y1="60192" x2="48837" y2="64988"/>
                                    <a14:foregroundMark x1="35659" y1="63789" x2="56848" y2="68585"/>
                                    <a14:foregroundMark x1="49612" y1="62590" x2="67183" y2="63309"/>
                                    <a14:foregroundMark x1="30749" y1="48441" x2="28005" y2="43165"/>
                                    <a14:foregroundMark x1="27709" y1="43165" x2="28165" y2="46763"/>
                                    <a14:foregroundMark x1="22481" y1="32374" x2="24481" y2="34821"/>
                                    <a14:foregroundMark x1="28188" y1="43165" x2="29974" y2="55875"/>
                                    <a14:backgroundMark x1="55702" y1="70001" x2="58915" y2="71223"/>
                                    <a14:backgroundMark x1="30491" y1="59952" x2="32633" y2="60406"/>
                                    <a14:backgroundMark x1="29974" y1="30456" x2="29974" y2="43165"/>
                                    <a14:backgroundMark x1="29457" y1="32134" x2="45478" y2="31415"/>
                                    <a14:backgroundMark x1="35659" y1="27818" x2="65375" y2="26619"/>
                                    <a14:backgroundMark x1="54005" y1="28297" x2="71835" y2="29736"/>
                                    <a14:backgroundMark x1="61499" y1="31415" x2="72351" y2="32374"/>
                                    <a14:backgroundMark x1="71318" y1="34532" x2="71835" y2="34053"/>
                                    <a14:backgroundMark x1="71318" y1="36211" x2="72868" y2="33094"/>
                                    <a14:backgroundMark x1="70801" y1="34053" x2="75194" y2="32134"/>
                                    <a14:backgroundMark x1="56589" y1="8153" x2="56589" y2="8153"/>
                                    <a14:backgroundMark x1="98966" y1="33573" x2="98966" y2="33573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35650" r="25676" b="30106"/>
                      <a:stretch/>
                    </p:blipFill>
                    <p:spPr bwMode="auto">
                      <a:xfrm rot="5400000" flipH="1">
                        <a:off x="544191" y="3001589"/>
                        <a:ext cx="534666" cy="41053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124" name="Picture 16">
                        <a:extLst>
                          <a:ext uri="{FF2B5EF4-FFF2-40B4-BE49-F238E27FC236}">
                            <a16:creationId xmlns:a16="http://schemas.microsoft.com/office/drawing/2014/main" id="{25380C25-331B-5896-D8EB-7866DD5E262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8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8345" l="22481" r="73902">
                                    <a14:foregroundMark x1="39276" y1="68106" x2="55556" y2="64029"/>
                                    <a14:foregroundMark x1="32817" y1="60192" x2="48837" y2="64988"/>
                                    <a14:foregroundMark x1="35659" y1="63789" x2="56848" y2="68585"/>
                                    <a14:foregroundMark x1="49612" y1="62590" x2="67183" y2="63309"/>
                                    <a14:foregroundMark x1="30749" y1="48441" x2="28005" y2="43165"/>
                                    <a14:foregroundMark x1="27709" y1="43165" x2="28165" y2="46763"/>
                                    <a14:foregroundMark x1="22481" y1="32374" x2="24481" y2="34821"/>
                                    <a14:foregroundMark x1="28188" y1="43165" x2="29974" y2="55875"/>
                                    <a14:backgroundMark x1="55702" y1="70001" x2="58915" y2="71223"/>
                                    <a14:backgroundMark x1="30491" y1="59952" x2="32633" y2="60406"/>
                                    <a14:backgroundMark x1="29974" y1="30456" x2="29974" y2="43165"/>
                                    <a14:backgroundMark x1="29457" y1="32134" x2="45478" y2="31415"/>
                                    <a14:backgroundMark x1="35659" y1="27818" x2="65375" y2="26619"/>
                                    <a14:backgroundMark x1="54005" y1="28297" x2="71835" y2="29736"/>
                                    <a14:backgroundMark x1="61499" y1="31415" x2="72351" y2="32374"/>
                                    <a14:backgroundMark x1="71318" y1="34532" x2="71835" y2="34053"/>
                                    <a14:backgroundMark x1="71318" y1="36211" x2="72868" y2="33094"/>
                                    <a14:backgroundMark x1="70801" y1="34053" x2="75194" y2="32134"/>
                                    <a14:backgroundMark x1="56589" y1="8153" x2="56589" y2="8153"/>
                                    <a14:backgroundMark x1="98966" y1="33573" x2="98966" y2="33573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35650" r="25676" b="30106"/>
                      <a:stretch/>
                    </p:blipFill>
                    <p:spPr bwMode="auto">
                      <a:xfrm rot="16200000">
                        <a:off x="435858" y="3001589"/>
                        <a:ext cx="534666" cy="41053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</p:grpSp>
              <p:sp>
                <p:nvSpPr>
                  <p:cNvPr id="1134" name="별: 꼭짓점 4개 1133">
                    <a:extLst>
                      <a:ext uri="{FF2B5EF4-FFF2-40B4-BE49-F238E27FC236}">
                        <a16:creationId xmlns:a16="http://schemas.microsoft.com/office/drawing/2014/main" id="{0CD476CC-CDA3-6A86-806D-9E77862F1D31}"/>
                      </a:ext>
                    </a:extLst>
                  </p:cNvPr>
                  <p:cNvSpPr/>
                  <p:nvPr/>
                </p:nvSpPr>
                <p:spPr>
                  <a:xfrm>
                    <a:off x="4826575" y="6270785"/>
                    <a:ext cx="230832" cy="230832"/>
                  </a:xfrm>
                  <a:prstGeom prst="star4">
                    <a:avLst/>
                  </a:prstGeom>
                  <a:solidFill>
                    <a:schemeClr val="bg1">
                      <a:lumMod val="50000"/>
                    </a:schemeClr>
                  </a:solidFill>
                  <a:ln w="6350">
                    <a:solidFill>
                      <a:srgbClr val="00206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grpSp>
            <p:nvGrpSpPr>
              <p:cNvPr id="1142" name="그룹 1141">
                <a:extLst>
                  <a:ext uri="{FF2B5EF4-FFF2-40B4-BE49-F238E27FC236}">
                    <a16:creationId xmlns:a16="http://schemas.microsoft.com/office/drawing/2014/main" id="{EC6D3B89-4893-92EE-C164-9B88C9CDEE25}"/>
                  </a:ext>
                </a:extLst>
              </p:cNvPr>
              <p:cNvGrpSpPr/>
              <p:nvPr/>
            </p:nvGrpSpPr>
            <p:grpSpPr>
              <a:xfrm>
                <a:off x="5682018" y="5261693"/>
                <a:ext cx="850676" cy="1239924"/>
                <a:chOff x="5682018" y="5261693"/>
                <a:chExt cx="850676" cy="1239924"/>
              </a:xfrm>
            </p:grpSpPr>
            <p:sp>
              <p:nvSpPr>
                <p:cNvPr id="1101" name="TextBox 1100">
                  <a:extLst>
                    <a:ext uri="{FF2B5EF4-FFF2-40B4-BE49-F238E27FC236}">
                      <a16:creationId xmlns:a16="http://schemas.microsoft.com/office/drawing/2014/main" id="{AA60F5AF-68FB-3A17-20D5-BFBD2D75B94B}"/>
                    </a:ext>
                  </a:extLst>
                </p:cNvPr>
                <p:cNvSpPr txBox="1"/>
                <p:nvPr/>
              </p:nvSpPr>
              <p:spPr>
                <a:xfrm>
                  <a:off x="5861296" y="5261693"/>
                  <a:ext cx="492121" cy="26161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ln w="25400">
                        <a:noFill/>
                      </a:ln>
                      <a:solidFill>
                        <a:srgbClr val="D4CFC5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두 번째 기록</a:t>
                  </a:r>
                  <a:endParaRPr lang="en-US" altLang="ko-KR" sz="800" dirty="0">
                    <a:ln w="25400">
                      <a:noFill/>
                    </a:ln>
                    <a:solidFill>
                      <a:srgbClr val="D4CFC5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  <a:p>
                  <a:pPr algn="ctr"/>
                  <a:r>
                    <a:rPr lang="en-US" altLang="ko-KR" sz="900" dirty="0">
                      <a:solidFill>
                        <a:srgbClr val="D4CFC5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불굴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’</a:t>
                  </a:r>
                  <a:endParaRPr lang="en-US" altLang="ko-KR" sz="9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grpSp>
              <p:nvGrpSpPr>
                <p:cNvPr id="1139" name="그룹 1138">
                  <a:extLst>
                    <a:ext uri="{FF2B5EF4-FFF2-40B4-BE49-F238E27FC236}">
                      <a16:creationId xmlns:a16="http://schemas.microsoft.com/office/drawing/2014/main" id="{DA09B0A0-18C1-9E54-EFB1-2530E238F57F}"/>
                    </a:ext>
                  </a:extLst>
                </p:cNvPr>
                <p:cNvGrpSpPr/>
                <p:nvPr/>
              </p:nvGrpSpPr>
              <p:grpSpPr>
                <a:xfrm>
                  <a:off x="5682018" y="5626498"/>
                  <a:ext cx="850676" cy="875119"/>
                  <a:chOff x="5682018" y="5626498"/>
                  <a:chExt cx="850676" cy="875119"/>
                </a:xfrm>
              </p:grpSpPr>
              <p:grpSp>
                <p:nvGrpSpPr>
                  <p:cNvPr id="1138" name="그룹 1137">
                    <a:extLst>
                      <a:ext uri="{FF2B5EF4-FFF2-40B4-BE49-F238E27FC236}">
                        <a16:creationId xmlns:a16="http://schemas.microsoft.com/office/drawing/2014/main" id="{79FE068D-6856-C1EF-42FC-3639B37005D4}"/>
                      </a:ext>
                    </a:extLst>
                  </p:cNvPr>
                  <p:cNvGrpSpPr/>
                  <p:nvPr/>
                </p:nvGrpSpPr>
                <p:grpSpPr>
                  <a:xfrm>
                    <a:off x="5682018" y="5626498"/>
                    <a:ext cx="850676" cy="835826"/>
                    <a:chOff x="5682018" y="5626498"/>
                    <a:chExt cx="850676" cy="835826"/>
                  </a:xfrm>
                </p:grpSpPr>
                <p:pic>
                  <p:nvPicPr>
                    <p:cNvPr id="1113" name="Picture 2">
                      <a:extLst>
                        <a:ext uri="{FF2B5EF4-FFF2-40B4-BE49-F238E27FC236}">
                          <a16:creationId xmlns:a16="http://schemas.microsoft.com/office/drawing/2014/main" id="{79E9F05B-406A-A124-12C6-D87C6447F8B4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14">
                      <a:clrChange>
                        <a:clrFrom>
                          <a:srgbClr val="FFFFFF"/>
                        </a:clrFrom>
                        <a:clrTo>
                          <a:srgbClr val="FFFFFF">
                            <a:alpha val="0"/>
                          </a:srgbClr>
                        </a:clrTo>
                      </a:clrChange>
                      <a:extLst>
                        <a:ext uri="{BEBA8EAE-BF5A-486C-A8C5-ECC9F3942E4B}">
                          <a14:imgProps xmlns:a14="http://schemas.microsoft.com/office/drawing/2010/main">
                            <a14:imgLayer r:embed="rId15">
                              <a14:imgEffect>
                                <a14:backgroundRemoval t="3298" b="93286" l="9783" r="91033">
                                  <a14:foregroundMark x1="17002" y1="66866" x2="16033" y2="69258"/>
                                  <a14:foregroundMark x1="19158" y1="44287" x2="19079" y2="48282"/>
                                  <a14:foregroundMark x1="15082" y1="45230" x2="9783" y2="60188"/>
                                  <a14:foregroundMark x1="30336" y1="84473" x2="32337" y2="90577"/>
                                  <a14:foregroundMark x1="18207" y1="47468" x2="18633" y2="48768"/>
                                  <a14:foregroundMark x1="85352" y1="64167" x2="86141" y2="66549"/>
                                  <a14:foregroundMark x1="77717" y1="41107" x2="78543" y2="43602"/>
                                  <a14:foregroundMark x1="84511" y1="50177" x2="87995" y2="63721"/>
                                  <a14:foregroundMark x1="89266" y1="56066" x2="88881" y2="63499"/>
                                  <a14:foregroundMark x1="85259" y1="73278" x2="75679" y2="84688"/>
                                  <a14:foregroundMark x1="88043" y1="66313" x2="87228" y2="69022"/>
                                  <a14:foregroundMark x1="88043" y1="69729" x2="87636" y2="71614"/>
                                  <a14:foregroundMark x1="87772" y1="69611" x2="86413" y2="71849"/>
                                  <a14:foregroundMark x1="46875" y1="93286" x2="46875" y2="93286"/>
                                  <a14:foregroundMark x1="51223" y1="29682" x2="53804" y2="30389"/>
                                  <a14:foregroundMark x1="60326" y1="31213" x2="58696" y2="31567"/>
                                  <a14:backgroundMark x1="46603" y1="8245" x2="47283" y2="7303"/>
                                  <a14:backgroundMark x1="47690" y1="7303" x2="45788" y2="12485"/>
                                  <a14:backgroundMark x1="43750" y1="8363" x2="43614" y2="10836"/>
                                  <a14:backgroundMark x1="44565" y1="8598" x2="50679" y2="9776"/>
                                  <a14:backgroundMark x1="52582" y1="8716" x2="57065" y2="11190"/>
                                  <a14:backgroundMark x1="52038" y1="8834" x2="52174" y2="12956"/>
                                  <a14:backgroundMark x1="52989" y1="7420" x2="56250" y2="7656"/>
                                  <a14:backgroundMark x1="53940" y1="5771" x2="56250" y2="9305"/>
                                  <a14:backgroundMark x1="45109" y1="2709" x2="38315" y2="6007"/>
                                  <a14:backgroundMark x1="87658" y1="72372" x2="87228" y2="73734"/>
                                  <a14:backgroundMark x1="88619" y1="69330" x2="88471" y2="69798"/>
                                  <a14:backgroundMark x1="90353" y1="63840" x2="89472" y2="66630"/>
                                  <a14:backgroundMark x1="86957" y1="76443" x2="89266" y2="73734"/>
                                  <a14:backgroundMark x1="91848" y1="60777" x2="90489" y2="68080"/>
                                  <a14:backgroundMark x1="65897" y1="353" x2="41168" y2="11425"/>
                                  <a14:backgroundMark x1="38723" y1="2827" x2="40217" y2="13310"/>
                                  <a14:backgroundMark x1="48098" y1="2002" x2="38043" y2="11661"/>
                                  <a14:backgroundMark x1="39402" y1="7892" x2="68207" y2="5300"/>
                                  <a14:backgroundMark x1="45924" y1="2591" x2="64130" y2="7067"/>
                                  <a14:backgroundMark x1="46603" y1="2827" x2="64130" y2="10954"/>
                                  <a14:backgroundMark x1="37772" y1="9069" x2="63995" y2="16372"/>
                                  <a14:backgroundMark x1="35326" y1="15783" x2="63043" y2="14959"/>
                                  <a14:backgroundMark x1="39946" y1="18021" x2="67120" y2="19081"/>
                                  <a14:backgroundMark x1="49728" y1="20141" x2="59647" y2="19670"/>
                                  <a14:backgroundMark x1="46196" y1="22615" x2="60054" y2="19906"/>
                                  <a14:backgroundMark x1="44293" y1="21437" x2="63723" y2="19552"/>
                                  <a14:backgroundMark x1="43478" y1="21555" x2="56929" y2="21790"/>
                                  <a14:backgroundMark x1="56929" y1="13310" x2="50543" y2="23675"/>
                                  <a14:backgroundMark x1="49592" y1="47585" x2="38179" y2="71614"/>
                                  <a14:backgroundMark x1="52446" y1="39929" x2="49321" y2="68669"/>
                                  <a14:backgroundMark x1="25000" y1="52650" x2="65082" y2="54064"/>
                                  <a14:backgroundMark x1="26223" y1="54299" x2="55707" y2="51826"/>
                                  <a14:backgroundMark x1="26902" y1="56655" x2="64946" y2="57479"/>
                                  <a14:backgroundMark x1="30978" y1="61013" x2="68750" y2="58422"/>
                                  <a14:backgroundMark x1="28397" y1="63015" x2="69022" y2="60542"/>
                                  <a14:backgroundMark x1="24321" y1="59953" x2="70380" y2="62898"/>
                                  <a14:backgroundMark x1="43478" y1="50177" x2="45380" y2="73498"/>
                                  <a14:backgroundMark x1="26223" y1="53475" x2="32745" y2="76443"/>
                                  <a14:backgroundMark x1="30027" y1="57479" x2="45380" y2="80801"/>
                                  <a14:backgroundMark x1="17799" y1="57244" x2="26902" y2="76561"/>
                                  <a14:backgroundMark x1="20245" y1="58893" x2="36277" y2="74676"/>
                                  <a14:backgroundMark x1="20652" y1="57479" x2="28804" y2="74558"/>
                                  <a14:backgroundMark x1="18478" y1="58657" x2="25543" y2="73027"/>
                                  <a14:backgroundMark x1="25951" y1="52886" x2="37092" y2="73852"/>
                                  <a14:backgroundMark x1="34375" y1="47468" x2="40353" y2="62898"/>
                                  <a14:backgroundMark x1="36277" y1="42403" x2="41576" y2="61366"/>
                                  <a14:backgroundMark x1="44973" y1="41578" x2="34647" y2="54770"/>
                                  <a14:backgroundMark x1="34375" y1="43934" x2="56250" y2="38869"/>
                                  <a14:backgroundMark x1="43071" y1="39458" x2="54348" y2="41225"/>
                                  <a14:backgroundMark x1="44022" y1="37809" x2="59375" y2="38869"/>
                                  <a14:backgroundMark x1="48098" y1="37809" x2="64130" y2="42049"/>
                                  <a14:backgroundMark x1="64130" y1="42049" x2="73098" y2="49941"/>
                                  <a14:backgroundMark x1="67527" y1="45347" x2="73777" y2="57008"/>
                                  <a14:backgroundMark x1="73505" y1="51237" x2="73370" y2="64547"/>
                                  <a14:backgroundMark x1="63723" y1="46172" x2="61957" y2="62662"/>
                                  <a14:backgroundMark x1="68478" y1="51826" x2="68207" y2="66549"/>
                                  <a14:backgroundMark x1="66848" y1="49706" x2="71196" y2="64900"/>
                                  <a14:backgroundMark x1="73777" y1="56419" x2="74457" y2="71143"/>
                                  <a14:backgroundMark x1="74049" y1="61955" x2="66168" y2="72203"/>
                                  <a14:backgroundMark x1="69293" y1="68080" x2="55707" y2="79505"/>
                                  <a14:backgroundMark x1="69429" y1="71849" x2="57473" y2="81154"/>
                                  <a14:backgroundMark x1="67120" y1="75147" x2="47418" y2="83628"/>
                                  <a14:backgroundMark x1="68071" y1="66784" x2="50543" y2="75383"/>
                                  <a14:backgroundMark x1="44293" y1="36985" x2="42120" y2="36985"/>
                                  <a14:backgroundMark x1="30299" y1="44523" x2="20652" y2="59953"/>
                                  <a14:backgroundMark x1="25000" y1="45819" x2="20924" y2="55948"/>
                                  <a14:backgroundMark x1="20245" y1="49706" x2="17799" y2="60306"/>
                                  <a14:backgroundMark x1="19429" y1="56419" x2="19429" y2="67845"/>
                                  <a14:backgroundMark x1="18071" y1="63722" x2="20924" y2="70082"/>
                                  <a14:backgroundMark x1="24592" y1="71967" x2="35326" y2="83628"/>
                                  <a14:backgroundMark x1="27174" y1="79034" x2="44429" y2="84923"/>
                                  <a14:backgroundMark x1="26495" y1="77856" x2="33424" y2="84452"/>
                                  <a14:backgroundMark x1="21875" y1="61955" x2="23777" y2="71849"/>
                                  <a14:backgroundMark x1="19973" y1="63486" x2="20652" y2="72438"/>
                                  <a14:backgroundMark x1="18750" y1="65135" x2="19701" y2="68316"/>
                                  <a14:backgroundMark x1="21467" y1="57244" x2="30027" y2="42874"/>
                                  <a14:backgroundMark x1="19701" y1="51237" x2="33424" y2="41814"/>
                                  <a14:backgroundMark x1="29755" y1="44287" x2="23098" y2="51001"/>
                                  <a14:backgroundMark x1="26902" y1="45583" x2="23098" y2="49941"/>
                                  <a14:backgroundMark x1="28668" y1="44759" x2="18342" y2="51826"/>
                                  <a14:backgroundMark x1="26766" y1="43110" x2="17799" y2="52886"/>
                                  <a14:backgroundMark x1="35054" y1="36985" x2="54076" y2="31567"/>
                                  <a14:backgroundMark x1="45652" y1="34158" x2="65082" y2="34982"/>
                                  <a14:backgroundMark x1="50000" y1="33451" x2="59375" y2="38869"/>
                                  <a14:backgroundMark x1="63043" y1="37220" x2="75000" y2="47468"/>
                                  <a14:backgroundMark x1="66848" y1="38516" x2="75408" y2="46172"/>
                                  <a14:backgroundMark x1="66304" y1="38869" x2="77582" y2="55595"/>
                                  <a14:backgroundMark x1="76223" y1="46643" x2="80571" y2="60306"/>
                                  <a14:backgroundMark x1="77446" y1="47821" x2="79620" y2="61955"/>
                                  <a14:backgroundMark x1="82201" y1="53239" x2="80027" y2="65371"/>
                                  <a14:backgroundMark x1="81522" y1="67020" x2="75272" y2="75147"/>
                                  <a14:backgroundMark x1="77446" y1="70318" x2="67527" y2="81390"/>
                                  <a14:backgroundMark x1="74049" y1="77621" x2="60054" y2="85395"/>
                                  <a14:backgroundMark x1="59918" y1="84452" x2="43750" y2="85512"/>
                                  <a14:backgroundMark x1="44973" y1="85395" x2="58832" y2="85395"/>
                                  <a14:backgroundMark x1="50272" y1="86808" x2="44022" y2="86337"/>
                                  <a14:backgroundMark x1="43071" y1="85984" x2="53397" y2="85984"/>
                                  <a14:backgroundMark x1="79348" y1="47821" x2="81658" y2="59482"/>
                                  <a14:backgroundMark x1="75951" y1="43463" x2="79755" y2="51001"/>
                                  <a14:backgroundMark x1="78397" y1="46996" x2="80707" y2="56655"/>
                                  <a14:backgroundMark x1="80571" y1="58893" x2="81250" y2="62191"/>
                                  <a14:backgroundMark x1="83832" y1="58657" x2="83152" y2="63840"/>
                                  <a14:backgroundMark x1="82745" y1="57833" x2="82201" y2="66196"/>
                                  <a14:backgroundMark x1="84103" y1="59717" x2="82745" y2="65135"/>
                                  <a14:backgroundMark x1="45924" y1="33098" x2="68071" y2="38045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8741" t="24894" r="8693" b="4778"/>
                    <a:stretch/>
                  </p:blipFill>
                  <p:spPr bwMode="auto">
                    <a:xfrm>
                      <a:off x="5682018" y="5626498"/>
                      <a:ext cx="850676" cy="835826"/>
                    </a:xfrm>
                    <a:prstGeom prst="ellipse">
                      <a:avLst/>
                    </a:prstGeom>
                    <a:noFill/>
                    <a:effectLst>
                      <a:softEdge rad="0"/>
                    </a:effectLst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grpSp>
                  <p:nvGrpSpPr>
                    <p:cNvPr id="1114" name="그룹 1113">
                      <a:extLst>
                        <a:ext uri="{FF2B5EF4-FFF2-40B4-BE49-F238E27FC236}">
                          <a16:creationId xmlns:a16="http://schemas.microsoft.com/office/drawing/2014/main" id="{3BCB7798-DFC9-EBB3-854C-60AD248E5DAA}"/>
                        </a:ext>
                      </a:extLst>
                    </p:cNvPr>
                    <p:cNvGrpSpPr>
                      <a:grpSpLocks noChangeAspect="1"/>
                    </p:cNvGrpSpPr>
                    <p:nvPr/>
                  </p:nvGrpSpPr>
                  <p:grpSpPr>
                    <a:xfrm>
                      <a:off x="5717247" y="5651445"/>
                      <a:ext cx="780218" cy="785933"/>
                      <a:chOff x="7806954" y="4796310"/>
                      <a:chExt cx="716738" cy="720000"/>
                    </a:xfrm>
                  </p:grpSpPr>
                  <p:sp>
                    <p:nvSpPr>
                      <p:cNvPr id="1115" name="자유형: 도형 1114">
                        <a:extLst>
                          <a:ext uri="{FF2B5EF4-FFF2-40B4-BE49-F238E27FC236}">
                            <a16:creationId xmlns:a16="http://schemas.microsoft.com/office/drawing/2014/main" id="{0B722211-11BA-C689-15ED-51B522F3E9C3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 flipH="1">
                        <a:off x="8163371" y="4796310"/>
                        <a:ext cx="360321" cy="720000"/>
                      </a:xfrm>
                      <a:custGeom>
                        <a:avLst/>
                        <a:gdLst>
                          <a:gd name="connsiteX0" fmla="*/ 457200 w 457608"/>
                          <a:gd name="connsiteY0" fmla="*/ 0 h 914400"/>
                          <a:gd name="connsiteX1" fmla="*/ 457608 w 457608"/>
                          <a:gd name="connsiteY1" fmla="*/ 41 h 914400"/>
                          <a:gd name="connsiteX2" fmla="*/ 457608 w 457608"/>
                          <a:gd name="connsiteY2" fmla="*/ 914359 h 914400"/>
                          <a:gd name="connsiteX3" fmla="*/ 457200 w 457608"/>
                          <a:gd name="connsiteY3" fmla="*/ 914400 h 914400"/>
                          <a:gd name="connsiteX4" fmla="*/ 0 w 457608"/>
                          <a:gd name="connsiteY4" fmla="*/ 457200 h 914400"/>
                          <a:gd name="connsiteX5" fmla="*/ 457200 w 457608"/>
                          <a:gd name="connsiteY5" fmla="*/ 0 h 914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457608" h="914400">
                            <a:moveTo>
                              <a:pt x="457200" y="0"/>
                            </a:moveTo>
                            <a:lnTo>
                              <a:pt x="457608" y="41"/>
                            </a:lnTo>
                            <a:lnTo>
                              <a:pt x="457608" y="914359"/>
                            </a:lnTo>
                            <a:lnTo>
                              <a:pt x="457200" y="914400"/>
                            </a:lnTo>
                            <a:cubicBezTo>
                              <a:pt x="204695" y="914400"/>
                              <a:pt x="0" y="709705"/>
                              <a:pt x="0" y="457200"/>
                            </a:cubicBezTo>
                            <a:cubicBezTo>
                              <a:pt x="0" y="204695"/>
                              <a:pt x="204695" y="0"/>
                              <a:pt x="457200" y="0"/>
                            </a:cubicBezTo>
                            <a:close/>
                          </a:path>
                        </a:pathLst>
                      </a:custGeom>
                      <a:blipFill dpi="0" rotWithShape="0">
                        <a:blip r:embed="rId16"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17">
                                  <a14:imgEffect>
                                    <a14:brightnessContrast bright="-40000" contrast="40000"/>
                                  </a14:imgEffect>
                                </a14:imgLayer>
                              </a14:imgProps>
                            </a:ext>
                          </a:extLst>
                        </a:blip>
                        <a:srcRect/>
                        <a:tile tx="0" ty="0" sx="50000" sy="100000" flip="none" algn="tl"/>
                      </a:blipFill>
                      <a:ln w="6350"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square" rtlCol="0" anchor="ctr">
                        <a:noAutofit/>
                      </a:bodyPr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116" name="자유형: 도형 1115">
                        <a:extLst>
                          <a:ext uri="{FF2B5EF4-FFF2-40B4-BE49-F238E27FC236}">
                            <a16:creationId xmlns:a16="http://schemas.microsoft.com/office/drawing/2014/main" id="{394C42B7-21DB-85DF-E270-135222869A13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7806954" y="4796310"/>
                        <a:ext cx="360321" cy="720000"/>
                      </a:xfrm>
                      <a:custGeom>
                        <a:avLst/>
                        <a:gdLst>
                          <a:gd name="connsiteX0" fmla="*/ 457200 w 457608"/>
                          <a:gd name="connsiteY0" fmla="*/ 0 h 914400"/>
                          <a:gd name="connsiteX1" fmla="*/ 457608 w 457608"/>
                          <a:gd name="connsiteY1" fmla="*/ 41 h 914400"/>
                          <a:gd name="connsiteX2" fmla="*/ 457608 w 457608"/>
                          <a:gd name="connsiteY2" fmla="*/ 914359 h 914400"/>
                          <a:gd name="connsiteX3" fmla="*/ 457200 w 457608"/>
                          <a:gd name="connsiteY3" fmla="*/ 914400 h 914400"/>
                          <a:gd name="connsiteX4" fmla="*/ 0 w 457608"/>
                          <a:gd name="connsiteY4" fmla="*/ 457200 h 914400"/>
                          <a:gd name="connsiteX5" fmla="*/ 457200 w 457608"/>
                          <a:gd name="connsiteY5" fmla="*/ 0 h 914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457608" h="914400">
                            <a:moveTo>
                              <a:pt x="457200" y="0"/>
                            </a:moveTo>
                            <a:lnTo>
                              <a:pt x="457608" y="41"/>
                            </a:lnTo>
                            <a:lnTo>
                              <a:pt x="457608" y="914359"/>
                            </a:lnTo>
                            <a:lnTo>
                              <a:pt x="457200" y="914400"/>
                            </a:lnTo>
                            <a:cubicBezTo>
                              <a:pt x="204695" y="914400"/>
                              <a:pt x="0" y="709705"/>
                              <a:pt x="0" y="457200"/>
                            </a:cubicBezTo>
                            <a:cubicBezTo>
                              <a:pt x="0" y="204695"/>
                              <a:pt x="204695" y="0"/>
                              <a:pt x="457200" y="0"/>
                            </a:cubicBezTo>
                            <a:close/>
                          </a:path>
                        </a:pathLst>
                      </a:custGeom>
                      <a:blipFill dpi="0" rotWithShape="0">
                        <a:blip r:embed="rId16"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17">
                                  <a14:imgEffect>
                                    <a14:brightnessContrast bright="-40000" contrast="40000"/>
                                  </a14:imgEffect>
                                </a14:imgLayer>
                              </a14:imgProps>
                            </a:ext>
                          </a:extLst>
                        </a:blip>
                        <a:srcRect/>
                        <a:tile tx="0" ty="0" sx="50000" sy="100000" flip="none" algn="tl"/>
                      </a:blipFill>
                      <a:ln w="6350"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square" rtlCol="0" anchor="ctr">
                        <a:noAutofit/>
                      </a:bodyPr>
                      <a:lstStyle/>
                      <a:p>
                        <a:pPr algn="ctr"/>
                        <a:endParaRPr lang="ko-KR" altLang="en-US" dirty="0"/>
                      </a:p>
                    </p:txBody>
                  </p:sp>
                </p:grpSp>
                <p:sp>
                  <p:nvSpPr>
                    <p:cNvPr id="1137" name="타원 1136">
                      <a:extLst>
                        <a:ext uri="{FF2B5EF4-FFF2-40B4-BE49-F238E27FC236}">
                          <a16:creationId xmlns:a16="http://schemas.microsoft.com/office/drawing/2014/main" id="{216B42C6-FBB2-4BAF-73FF-B03301DAA6C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714956" y="5652011"/>
                      <a:ext cx="784800" cy="784800"/>
                    </a:xfrm>
                    <a:prstGeom prst="ellipse">
                      <a:avLst/>
                    </a:prstGeom>
                    <a:noFill/>
                    <a:ln w="6350">
                      <a:solidFill>
                        <a:srgbClr val="F6F4D2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grpSp>
                <p:nvGrpSpPr>
                  <p:cNvPr id="101" name="그룹 100">
                    <a:extLst>
                      <a:ext uri="{FF2B5EF4-FFF2-40B4-BE49-F238E27FC236}">
                        <a16:creationId xmlns:a16="http://schemas.microsoft.com/office/drawing/2014/main" id="{B086B5B6-484A-9FB4-0F4F-1A308EBC02EB}"/>
                      </a:ext>
                    </a:extLst>
                  </p:cNvPr>
                  <p:cNvGrpSpPr/>
                  <p:nvPr/>
                </p:nvGrpSpPr>
                <p:grpSpPr>
                  <a:xfrm>
                    <a:off x="5875723" y="5841298"/>
                    <a:ext cx="463267" cy="404052"/>
                    <a:chOff x="1521467" y="2783773"/>
                    <a:chExt cx="970180" cy="846171"/>
                  </a:xfrm>
                  <a:effectLst>
                    <a:glow rad="25400">
                      <a:schemeClr val="accent1"/>
                    </a:glow>
                  </a:effectLst>
                </p:grpSpPr>
                <p:grpSp>
                  <p:nvGrpSpPr>
                    <p:cNvPr id="1024" name="그룹 1023">
                      <a:extLst>
                        <a:ext uri="{FF2B5EF4-FFF2-40B4-BE49-F238E27FC236}">
                          <a16:creationId xmlns:a16="http://schemas.microsoft.com/office/drawing/2014/main" id="{52F46438-6EDB-D1A4-B926-E8C098BC007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697072" y="2783773"/>
                      <a:ext cx="618971" cy="846171"/>
                      <a:chOff x="1697072" y="2783773"/>
                      <a:chExt cx="618971" cy="846171"/>
                    </a:xfrm>
                  </p:grpSpPr>
                  <p:grpSp>
                    <p:nvGrpSpPr>
                      <p:cNvPr id="1035" name="그룹 1034">
                        <a:extLst>
                          <a:ext uri="{FF2B5EF4-FFF2-40B4-BE49-F238E27FC236}">
                            <a16:creationId xmlns:a16="http://schemas.microsoft.com/office/drawing/2014/main" id="{77E6DA3C-C711-B8F2-98C9-79634281BBE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697072" y="2783773"/>
                        <a:ext cx="618971" cy="846171"/>
                        <a:chOff x="297325" y="3024775"/>
                        <a:chExt cx="618971" cy="846171"/>
                      </a:xfrm>
                    </p:grpSpPr>
                    <p:pic>
                      <p:nvPicPr>
                        <p:cNvPr id="1039" name="Picture 16">
                          <a:extLst>
                            <a:ext uri="{FF2B5EF4-FFF2-40B4-BE49-F238E27FC236}">
                              <a16:creationId xmlns:a16="http://schemas.microsoft.com/office/drawing/2014/main" id="{A5635377-511E-5273-F3D9-6414BCD6C5BE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5">
                          <a:lum bright="70000" contrast="-70000"/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6">
                                  <a14:imgEffect>
                                    <a14:backgroundRemoval t="23022" b="64269" l="24548" r="73902">
                                      <a14:foregroundMark x1="46512" y1="23501" x2="56589" y2="25659"/>
                                      <a14:foregroundMark x1="33850" y1="31894" x2="30491" y2="33094"/>
                                      <a14:foregroundMark x1="29199" y1="34053" x2="27541" y2="35229"/>
                                      <a14:foregroundMark x1="68217" y1="34293" x2="70543" y2="34293"/>
                                      <a14:foregroundMark x1="48837" y1="26619" x2="61240" y2="30935"/>
                                      <a14:foregroundMark x1="61240" y1="29736" x2="71576" y2="31894"/>
                                      <a14:foregroundMark x1="67959" y1="31894" x2="73902" y2="34053"/>
                                      <a14:backgroundMark x1="37468" y1="63070" x2="58915" y2="71223"/>
                                      <a14:backgroundMark x1="43152" y1="62110" x2="63566" y2="62110"/>
                                      <a14:backgroundMark x1="30491" y1="59952" x2="39535" y2="61871"/>
                                      <a14:backgroundMark x1="29199" y1="49161" x2="28165" y2="43885"/>
                                      <a14:backgroundMark x1="27132" y1="38609" x2="27132" y2="39568"/>
                                      <a14:backgroundMark x1="27132" y1="37650" x2="27132" y2="37650"/>
                                      <a14:backgroundMark x1="27132" y1="35012" x2="24806" y2="38369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6270" t="21870" r="25676" b="30106"/>
                        <a:stretch/>
                      </p:blipFill>
                      <p:spPr bwMode="auto">
                        <a:xfrm rot="10800000">
                          <a:off x="297325" y="3399300"/>
                          <a:ext cx="618971" cy="47164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1040" name="Picture 16">
                          <a:extLst>
                            <a:ext uri="{FF2B5EF4-FFF2-40B4-BE49-F238E27FC236}">
                              <a16:creationId xmlns:a16="http://schemas.microsoft.com/office/drawing/2014/main" id="{CC7616CD-3322-F228-A820-0678272C52A2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7">
                          <a:lum bright="70000" contrast="-70000"/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6">
                                  <a14:imgEffect>
                                    <a14:backgroundRemoval t="23022" b="64269" l="27649" r="71835">
                                      <a14:foregroundMark x1="43669" y1="28058" x2="72093" y2="29017"/>
                                      <a14:foregroundMark x1="47287" y1="24700" x2="53488" y2="23501"/>
                                      <a14:foregroundMark x1="53230" y1="25420" x2="63307" y2="28058"/>
                                      <a14:foregroundMark x1="31266" y1="32134" x2="30715" y2="35286"/>
                                      <a14:foregroundMark x1="29199" y1="32134" x2="30048" y2="34160"/>
                                      <a14:foregroundMark x1="27649" y1="33813" x2="27649" y2="34969"/>
                                      <a14:foregroundMark x1="63566" y1="55875" x2="63566" y2="55875"/>
                                      <a14:foregroundMark x1="64341" y1="55396" x2="64109" y2="56041"/>
                                      <a14:backgroundMark x1="34367" y1="59712" x2="29716" y2="56115"/>
                                      <a14:backgroundMark x1="32041" y1="52998" x2="30233" y2="53237"/>
                                      <a14:backgroundMark x1="30491" y1="47482" x2="31783" y2="54916"/>
                                      <a14:backgroundMark x1="26098" y1="35492" x2="33075" y2="52518"/>
                                      <a14:backgroundMark x1="25840" y1="41247" x2="36434" y2="60671"/>
                                      <a14:backgroundMark x1="31008" y1="57794" x2="40310" y2="62830"/>
                                      <a14:backgroundMark x1="35917" y1="59233" x2="51421" y2="64269"/>
                                      <a14:backgroundMark x1="33592" y1="59233" x2="44444" y2="59952"/>
                                      <a14:backgroundMark x1="34625" y1="59952" x2="61240" y2="63549"/>
                                      <a14:backgroundMark x1="54264" y1="58993" x2="70801" y2="68345"/>
                                      <a14:backgroundMark x1="58140" y1="58993" x2="74677" y2="60911"/>
                                      <a14:backgroundMark x1="63307" y1="59952" x2="73902" y2="51559"/>
                                      <a14:backgroundMark x1="60724" y1="62590" x2="71059" y2="54436"/>
                                      <a14:backgroundMark x1="62791" y1="60911" x2="70026" y2="54436"/>
                                      <a14:backgroundMark x1="66925" y1="55875" x2="70026" y2="43165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6270" t="21870" r="25676" b="30106"/>
                        <a:stretch/>
                      </p:blipFill>
                      <p:spPr bwMode="auto">
                        <a:xfrm flipH="1">
                          <a:off x="297325" y="3024775"/>
                          <a:ext cx="618971" cy="47164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grpSp>
                    <p:nvGrpSpPr>
                      <p:cNvPr id="1036" name="그룹 1035">
                        <a:extLst>
                          <a:ext uri="{FF2B5EF4-FFF2-40B4-BE49-F238E27FC236}">
                            <a16:creationId xmlns:a16="http://schemas.microsoft.com/office/drawing/2014/main" id="{0D38EA56-2EB4-2DFA-9EB6-ED72A32A8A5D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747121" y="2939526"/>
                        <a:ext cx="518872" cy="534666"/>
                        <a:chOff x="497921" y="2939526"/>
                        <a:chExt cx="518872" cy="534666"/>
                      </a:xfrm>
                    </p:grpSpPr>
                    <p:pic>
                      <p:nvPicPr>
                        <p:cNvPr id="1037" name="Picture 16">
                          <a:extLst>
                            <a:ext uri="{FF2B5EF4-FFF2-40B4-BE49-F238E27FC236}">
                              <a16:creationId xmlns:a16="http://schemas.microsoft.com/office/drawing/2014/main" id="{9AF379CA-0236-73C0-912F-EC96E0A042EF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8">
                          <a:lum bright="70000" contrast="-70000"/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6">
                                  <a14:imgEffect>
                                    <a14:backgroundRemoval t="23022" b="68345" l="22481" r="73902">
                                      <a14:foregroundMark x1="39276" y1="68106" x2="55556" y2="64029"/>
                                      <a14:foregroundMark x1="32817" y1="60192" x2="48837" y2="64988"/>
                                      <a14:foregroundMark x1="35659" y1="63789" x2="56848" y2="68585"/>
                                      <a14:foregroundMark x1="49612" y1="62590" x2="67183" y2="63309"/>
                                      <a14:foregroundMark x1="30749" y1="48441" x2="28005" y2="43165"/>
                                      <a14:foregroundMark x1="27709" y1="43165" x2="28165" y2="46763"/>
                                      <a14:foregroundMark x1="22481" y1="32374" x2="24481" y2="34821"/>
                                      <a14:foregroundMark x1="28188" y1="43165" x2="29974" y2="55875"/>
                                      <a14:backgroundMark x1="55702" y1="70001" x2="58915" y2="71223"/>
                                      <a14:backgroundMark x1="30491" y1="59952" x2="32633" y2="60406"/>
                                      <a14:backgroundMark x1="29974" y1="30456" x2="29974" y2="43165"/>
                                      <a14:backgroundMark x1="29457" y1="32134" x2="45478" y2="31415"/>
                                      <a14:backgroundMark x1="35659" y1="27818" x2="65375" y2="26619"/>
                                      <a14:backgroundMark x1="54005" y1="28297" x2="71835" y2="29736"/>
                                      <a14:backgroundMark x1="61499" y1="31415" x2="72351" y2="32374"/>
                                      <a14:backgroundMark x1="71318" y1="34532" x2="71835" y2="34053"/>
                                      <a14:backgroundMark x1="71318" y1="36211" x2="72868" y2="33094"/>
                                      <a14:backgroundMark x1="70801" y1="34053" x2="75194" y2="32134"/>
                                      <a14:backgroundMark x1="56589" y1="8153" x2="56589" y2="8153"/>
                                      <a14:backgroundMark x1="98966" y1="33573" x2="98966" y2="33573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6270" t="35650" r="25676" b="30106"/>
                        <a:stretch/>
                      </p:blipFill>
                      <p:spPr bwMode="auto">
                        <a:xfrm rot="5400000" flipH="1">
                          <a:off x="544191" y="3001589"/>
                          <a:ext cx="534666" cy="410539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1038" name="Picture 16">
                          <a:extLst>
                            <a:ext uri="{FF2B5EF4-FFF2-40B4-BE49-F238E27FC236}">
                              <a16:creationId xmlns:a16="http://schemas.microsoft.com/office/drawing/2014/main" id="{11B095A8-9A57-0912-A835-1F0C87DAC916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8">
                          <a:lum bright="70000" contrast="-70000"/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6">
                                  <a14:imgEffect>
                                    <a14:backgroundRemoval t="23022" b="68345" l="22481" r="73902">
                                      <a14:foregroundMark x1="39276" y1="68106" x2="55556" y2="64029"/>
                                      <a14:foregroundMark x1="32817" y1="60192" x2="48837" y2="64988"/>
                                      <a14:foregroundMark x1="35659" y1="63789" x2="56848" y2="68585"/>
                                      <a14:foregroundMark x1="49612" y1="62590" x2="67183" y2="63309"/>
                                      <a14:foregroundMark x1="30749" y1="48441" x2="28005" y2="43165"/>
                                      <a14:foregroundMark x1="27709" y1="43165" x2="28165" y2="46763"/>
                                      <a14:foregroundMark x1="22481" y1="32374" x2="24481" y2="34821"/>
                                      <a14:foregroundMark x1="28188" y1="43165" x2="29974" y2="55875"/>
                                      <a14:backgroundMark x1="55702" y1="70001" x2="58915" y2="71223"/>
                                      <a14:backgroundMark x1="30491" y1="59952" x2="32633" y2="60406"/>
                                      <a14:backgroundMark x1="29974" y1="30456" x2="29974" y2="43165"/>
                                      <a14:backgroundMark x1="29457" y1="32134" x2="45478" y2="31415"/>
                                      <a14:backgroundMark x1="35659" y1="27818" x2="65375" y2="26619"/>
                                      <a14:backgroundMark x1="54005" y1="28297" x2="71835" y2="29736"/>
                                      <a14:backgroundMark x1="61499" y1="31415" x2="72351" y2="32374"/>
                                      <a14:backgroundMark x1="71318" y1="34532" x2="71835" y2="34053"/>
                                      <a14:backgroundMark x1="71318" y1="36211" x2="72868" y2="33094"/>
                                      <a14:backgroundMark x1="70801" y1="34053" x2="75194" y2="32134"/>
                                      <a14:backgroundMark x1="56589" y1="8153" x2="56589" y2="8153"/>
                                      <a14:backgroundMark x1="98966" y1="33573" x2="98966" y2="33573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6270" t="35650" r="25676" b="30106"/>
                        <a:stretch/>
                      </p:blipFill>
                      <p:spPr bwMode="auto">
                        <a:xfrm rot="16200000">
                          <a:off x="435858" y="3001589"/>
                          <a:ext cx="534666" cy="410539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</p:grpSp>
                <p:grpSp>
                  <p:nvGrpSpPr>
                    <p:cNvPr id="1028" name="그룹 1027">
                      <a:extLst>
                        <a:ext uri="{FF2B5EF4-FFF2-40B4-BE49-F238E27FC236}">
                          <a16:creationId xmlns:a16="http://schemas.microsoft.com/office/drawing/2014/main" id="{9596BD02-9E66-F551-6AE4-B4912473EED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521467" y="2904289"/>
                      <a:ext cx="970180" cy="605138"/>
                      <a:chOff x="1614270" y="2898436"/>
                      <a:chExt cx="970180" cy="605138"/>
                    </a:xfrm>
                  </p:grpSpPr>
                  <p:pic>
                    <p:nvPicPr>
                      <p:cNvPr id="1031" name="Picture 16">
                        <a:extLst>
                          <a:ext uri="{FF2B5EF4-FFF2-40B4-BE49-F238E27FC236}">
                            <a16:creationId xmlns:a16="http://schemas.microsoft.com/office/drawing/2014/main" id="{CCC919E4-F765-329D-392C-C0442B7DF8C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9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4269" l="24548" r="73902">
                                    <a14:foregroundMark x1="46512" y1="23501" x2="56589" y2="25659"/>
                                    <a14:foregroundMark x1="33850" y1="31894" x2="30491" y2="33094"/>
                                    <a14:foregroundMark x1="29199" y1="34053" x2="27541" y2="35229"/>
                                    <a14:foregroundMark x1="68217" y1="34293" x2="70543" y2="34293"/>
                                    <a14:foregroundMark x1="48837" y1="26619" x2="61240" y2="30935"/>
                                    <a14:foregroundMark x1="61240" y1="29736" x2="71576" y2="31894"/>
                                    <a14:foregroundMark x1="67959" y1="31894" x2="73902" y2="34053"/>
                                    <a14:backgroundMark x1="37468" y1="63070" x2="58915" y2="71223"/>
                                    <a14:backgroundMark x1="43152" y1="62110" x2="63566" y2="62110"/>
                                    <a14:backgroundMark x1="30491" y1="59952" x2="39535" y2="61871"/>
                                    <a14:backgroundMark x1="29199" y1="49161" x2="28165" y2="43885"/>
                                    <a14:backgroundMark x1="27132" y1="38609" x2="27132" y2="39568"/>
                                    <a14:backgroundMark x1="27132" y1="37650" x2="27132" y2="37650"/>
                                    <a14:backgroundMark x1="27132" y1="35012" x2="24806" y2="38369"/>
                                    <a14:backgroundMark x1="66408" y1="50120" x2="65375" y2="52758"/>
                                    <a14:backgroundMark x1="66925" y1="49880" x2="66667" y2="50839"/>
                                    <a14:backgroundMark x1="44703" y1="51319" x2="39276" y2="50839"/>
                                    <a14:backgroundMark x1="40052" y1="52038" x2="36434" y2="49161"/>
                                    <a14:backgroundMark x1="36176" y1="53237" x2="32558" y2="54197"/>
                                    <a14:backgroundMark x1="35917" y1="53717" x2="34367" y2="50360"/>
                                    <a14:backgroundMark x1="35659" y1="52278" x2="31266" y2="49400"/>
                                    <a14:backgroundMark x1="35659" y1="50120" x2="31783" y2="50120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21870" r="25676" b="49619"/>
                      <a:stretch/>
                    </p:blipFill>
                    <p:spPr bwMode="auto">
                      <a:xfrm rot="5400000" flipH="1">
                        <a:off x="1451704" y="3061002"/>
                        <a:ext cx="605138" cy="28000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032" name="Picture 16">
                        <a:extLst>
                          <a:ext uri="{FF2B5EF4-FFF2-40B4-BE49-F238E27FC236}">
                            <a16:creationId xmlns:a16="http://schemas.microsoft.com/office/drawing/2014/main" id="{8DA79ADF-4F49-9EEE-5677-FE5CE8DC696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9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4269" l="24548" r="73902">
                                    <a14:foregroundMark x1="46512" y1="23501" x2="56589" y2="25659"/>
                                    <a14:foregroundMark x1="33850" y1="31894" x2="30491" y2="33094"/>
                                    <a14:foregroundMark x1="29199" y1="34053" x2="27541" y2="35229"/>
                                    <a14:foregroundMark x1="68217" y1="34293" x2="70543" y2="34293"/>
                                    <a14:foregroundMark x1="48837" y1="26619" x2="61240" y2="30935"/>
                                    <a14:foregroundMark x1="61240" y1="29736" x2="71576" y2="31894"/>
                                    <a14:foregroundMark x1="67959" y1="31894" x2="73902" y2="34053"/>
                                    <a14:backgroundMark x1="37468" y1="63070" x2="58915" y2="71223"/>
                                    <a14:backgroundMark x1="43152" y1="62110" x2="63566" y2="62110"/>
                                    <a14:backgroundMark x1="30491" y1="59952" x2="39535" y2="61871"/>
                                    <a14:backgroundMark x1="29199" y1="49161" x2="28165" y2="43885"/>
                                    <a14:backgroundMark x1="27132" y1="38609" x2="27132" y2="39568"/>
                                    <a14:backgroundMark x1="27132" y1="37650" x2="27132" y2="37650"/>
                                    <a14:backgroundMark x1="27132" y1="35012" x2="24806" y2="38369"/>
                                    <a14:backgroundMark x1="66408" y1="50120" x2="65375" y2="52758"/>
                                    <a14:backgroundMark x1="66925" y1="49880" x2="66667" y2="50839"/>
                                    <a14:backgroundMark x1="44703" y1="51319" x2="39276" y2="50839"/>
                                    <a14:backgroundMark x1="40052" y1="52038" x2="36434" y2="49161"/>
                                    <a14:backgroundMark x1="36176" y1="53237" x2="32558" y2="54197"/>
                                    <a14:backgroundMark x1="35917" y1="53717" x2="34367" y2="50360"/>
                                    <a14:backgroundMark x1="35659" y1="52278" x2="31266" y2="49400"/>
                                    <a14:backgroundMark x1="35659" y1="50120" x2="31783" y2="50120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21870" r="25676" b="49619"/>
                      <a:stretch/>
                    </p:blipFill>
                    <p:spPr bwMode="auto">
                      <a:xfrm rot="16200000">
                        <a:off x="2141879" y="3061002"/>
                        <a:ext cx="605138" cy="28000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</p:grpSp>
              <p:sp>
                <p:nvSpPr>
                  <p:cNvPr id="1136" name="별: 꼭짓점 4개 1135">
                    <a:extLst>
                      <a:ext uri="{FF2B5EF4-FFF2-40B4-BE49-F238E27FC236}">
                        <a16:creationId xmlns:a16="http://schemas.microsoft.com/office/drawing/2014/main" id="{4C2540F0-9EAF-8253-B5FA-872A5AA42F2A}"/>
                      </a:ext>
                    </a:extLst>
                  </p:cNvPr>
                  <p:cNvSpPr/>
                  <p:nvPr/>
                </p:nvSpPr>
                <p:spPr>
                  <a:xfrm>
                    <a:off x="5991940" y="6270785"/>
                    <a:ext cx="230832" cy="230832"/>
                  </a:xfrm>
                  <a:prstGeom prst="star4">
                    <a:avLst/>
                  </a:prstGeom>
                  <a:solidFill>
                    <a:srgbClr val="FFFF00"/>
                  </a:solidFill>
                  <a:ln w="6350">
                    <a:solidFill>
                      <a:srgbClr val="00206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</p:grpSp>
        </p:grp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8252225C-342B-60DE-4570-5F94225156A3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596C4001-E18C-5F47-2F1F-E2F59824CB83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777BD30-E5B8-F0D6-901E-52B893919524}"/>
                </a:ext>
              </a:extLst>
            </p:cNvPr>
            <p:cNvSpPr txBox="1"/>
            <p:nvPr/>
          </p:nvSpPr>
          <p:spPr>
            <a:xfrm>
              <a:off x="1637797" y="708257"/>
              <a:ext cx="825277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스킬의 양상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1B08A565-EC62-03A8-360A-588666661227}"/>
              </a:ext>
            </a:extLst>
          </p:cNvPr>
          <p:cNvSpPr txBox="1"/>
          <p:nvPr/>
        </p:nvSpPr>
        <p:spPr>
          <a:xfrm>
            <a:off x="207741" y="2453904"/>
            <a:ext cx="577081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아이덴티티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33F26F3-6E3F-93BA-573D-F32C94AC0A82}"/>
              </a:ext>
            </a:extLst>
          </p:cNvPr>
          <p:cNvSpPr txBox="1"/>
          <p:nvPr/>
        </p:nvSpPr>
        <p:spPr>
          <a:xfrm>
            <a:off x="207742" y="2807755"/>
            <a:ext cx="605935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스킬의 양상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0F6804C-5A5C-8053-AE45-F5F5D3813FA5}"/>
              </a:ext>
            </a:extLst>
          </p:cNvPr>
          <p:cNvSpPr txBox="1"/>
          <p:nvPr/>
        </p:nvSpPr>
        <p:spPr>
          <a:xfrm>
            <a:off x="207742" y="3161606"/>
            <a:ext cx="378309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게이지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EAC9255D-145B-B5AF-9D52-5E6E1BEB87AA}"/>
              </a:ext>
            </a:extLst>
          </p:cNvPr>
          <p:cNvGrpSpPr/>
          <p:nvPr/>
        </p:nvGrpSpPr>
        <p:grpSpPr>
          <a:xfrm>
            <a:off x="1426539" y="493926"/>
            <a:ext cx="10765461" cy="347997"/>
            <a:chOff x="1426539" y="493926"/>
            <a:chExt cx="10765461" cy="347997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F1139907-5E4B-EC62-9927-A3189A8A664D}"/>
                </a:ext>
              </a:extLst>
            </p:cNvPr>
            <p:cNvGrpSpPr/>
            <p:nvPr/>
          </p:nvGrpSpPr>
          <p:grpSpPr>
            <a:xfrm>
              <a:off x="1426539" y="493926"/>
              <a:ext cx="274009" cy="224886"/>
              <a:chOff x="1464657" y="493925"/>
              <a:chExt cx="274009" cy="224886"/>
            </a:xfrm>
          </p:grpSpPr>
          <p:sp>
            <p:nvSpPr>
              <p:cNvPr id="23" name="타원 22">
                <a:extLst>
                  <a:ext uri="{FF2B5EF4-FFF2-40B4-BE49-F238E27FC236}">
                    <a16:creationId xmlns:a16="http://schemas.microsoft.com/office/drawing/2014/main" id="{F19E672A-BB9B-005E-B4AA-7ACC765492BC}"/>
                  </a:ext>
                </a:extLst>
              </p:cNvPr>
              <p:cNvSpPr/>
              <p:nvPr/>
            </p:nvSpPr>
            <p:spPr>
              <a:xfrm>
                <a:off x="1464657" y="493925"/>
                <a:ext cx="72000" cy="72000"/>
              </a:xfrm>
              <a:prstGeom prst="ellipse">
                <a:avLst/>
              </a:prstGeom>
              <a:solidFill>
                <a:srgbClr val="212227"/>
              </a:solidFill>
              <a:ln w="19050">
                <a:solidFill>
                  <a:srgbClr val="E5D49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24" name="연결선: 꺾임 23">
                <a:extLst>
                  <a:ext uri="{FF2B5EF4-FFF2-40B4-BE49-F238E27FC236}">
                    <a16:creationId xmlns:a16="http://schemas.microsoft.com/office/drawing/2014/main" id="{9FA83EAE-BCBA-F57D-6DCE-4044E63649E9}"/>
                  </a:ext>
                </a:extLst>
              </p:cNvPr>
              <p:cNvCxnSpPr>
                <a:cxnSpLocks/>
                <a:stCxn id="23" idx="4"/>
                <a:endCxn id="21" idx="1"/>
              </p:cNvCxnSpPr>
              <p:nvPr/>
            </p:nvCxnSpPr>
            <p:spPr>
              <a:xfrm rot="16200000" flipH="1">
                <a:off x="1543218" y="523363"/>
                <a:ext cx="152887" cy="238009"/>
              </a:xfrm>
              <a:prstGeom prst="bentConnector2">
                <a:avLst/>
              </a:prstGeom>
              <a:ln w="19050">
                <a:solidFill>
                  <a:srgbClr val="E5D499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14F689AB-8491-3100-1306-DAA93B79F846}"/>
                </a:ext>
              </a:extLst>
            </p:cNvPr>
            <p:cNvGrpSpPr/>
            <p:nvPr/>
          </p:nvGrpSpPr>
          <p:grpSpPr>
            <a:xfrm>
              <a:off x="1700548" y="595702"/>
              <a:ext cx="10491452" cy="246221"/>
              <a:chOff x="1700548" y="595702"/>
              <a:chExt cx="10491452" cy="246221"/>
            </a:xfrm>
          </p:grpSpPr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B9294D63-FB28-10F1-6E9C-8442A8EA2A7E}"/>
                  </a:ext>
                </a:extLst>
              </p:cNvPr>
              <p:cNvSpPr/>
              <p:nvPr/>
            </p:nvSpPr>
            <p:spPr>
              <a:xfrm>
                <a:off x="1700548" y="595702"/>
                <a:ext cx="10491452" cy="246221"/>
              </a:xfrm>
              <a:prstGeom prst="rect">
                <a:avLst/>
              </a:prstGeom>
              <a:solidFill>
                <a:schemeClr val="tx1"/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14D5B12F-0550-EABF-A2D5-A2E8F7F5781A}"/>
                  </a:ext>
                </a:extLst>
              </p:cNvPr>
              <p:cNvGrpSpPr/>
              <p:nvPr/>
            </p:nvGrpSpPr>
            <p:grpSpPr>
              <a:xfrm>
                <a:off x="1700548" y="638021"/>
                <a:ext cx="4249915" cy="161583"/>
                <a:chOff x="1700548" y="661219"/>
                <a:chExt cx="4249915" cy="161583"/>
              </a:xfrm>
            </p:grpSpPr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F1C7FAD1-31F7-AB47-499D-FD059060E393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4249915" cy="153888"/>
                </a:xfrm>
                <a:prstGeom prst="rect">
                  <a:avLst/>
                </a:prstGeom>
                <a:noFill/>
              </p:spPr>
              <p:txBody>
                <a:bodyPr wrap="none" lIns="756000" tIns="0" rIns="0" bIns="0" rtlCol="0" anchor="t">
                  <a:spAutoFit/>
                </a:bodyPr>
                <a:lstStyle/>
                <a:p>
                  <a:pPr marL="0" marR="0" lvl="0" indent="0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점성술에서 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황도 </a:t>
                  </a:r>
                  <a:r>
                    <a:rPr lang="en-US" altLang="ko-KR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12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궁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을 활동 양상에 따라 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분류하는 방법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을 활용합니다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0224AAC9-FE62-FC8B-2A26-7FB366F42AC4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708578" cy="161583"/>
                </a:xfrm>
                <a:prstGeom prst="rect">
                  <a:avLst/>
                </a:prstGeom>
                <a:noFill/>
              </p:spPr>
              <p:txBody>
                <a:bodyPr wrap="none" lIns="108000" tIns="0" rIns="0" bIns="0" rtlCol="0" anchor="t">
                  <a:spAutoFit/>
                </a:bodyPr>
                <a:lstStyle/>
                <a:p>
                  <a:pPr marL="0" marR="0" lvl="0" indent="0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[</a:t>
                  </a:r>
                  <a:r>
                    <a:rPr lang="ko-KR" altLang="en-US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기획 의도</a:t>
                  </a: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]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5A363067-8CD0-C89A-944B-218749FEAFC4}"/>
              </a:ext>
            </a:extLst>
          </p:cNvPr>
          <p:cNvGrpSpPr/>
          <p:nvPr/>
        </p:nvGrpSpPr>
        <p:grpSpPr>
          <a:xfrm>
            <a:off x="1798664" y="1714472"/>
            <a:ext cx="4314576" cy="140557"/>
            <a:chOff x="1835678" y="1713716"/>
            <a:chExt cx="4314576" cy="140557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21D5C6A-823A-31CE-8BF2-3B63CA9A2371}"/>
                </a:ext>
              </a:extLst>
            </p:cNvPr>
            <p:cNvSpPr txBox="1"/>
            <p:nvPr/>
          </p:nvSpPr>
          <p:spPr>
            <a:xfrm>
              <a:off x="1835678" y="1715774"/>
              <a:ext cx="946857" cy="138499"/>
            </a:xfrm>
            <a:prstGeom prst="rect">
              <a:avLst/>
            </a:prstGeom>
            <a:solidFill>
              <a:srgbClr val="B00000"/>
            </a:solidFill>
          </p:spPr>
          <p:txBody>
            <a:bodyPr wrap="none" lIns="18000" tIns="0" rIns="18000" bIns="0" rtlCol="0" anchor="ctr" anchorCtr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ko-KR" altLang="en-US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도전 양상 </a:t>
              </a:r>
              <a:r>
                <a:rPr lang="en-US" altLang="ko-KR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– </a:t>
              </a:r>
              <a:r>
                <a:rPr lang="ko-KR" altLang="en-US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△</a:t>
              </a:r>
              <a:r>
                <a:rPr lang="en-US" altLang="ko-KR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빨강</a:t>
              </a:r>
              <a:endParaRPr lang="en-US" altLang="ko-KR" sz="9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B5EB9EF-D0C5-07E3-AD83-3C9909CB9EAD}"/>
                </a:ext>
              </a:extLst>
            </p:cNvPr>
            <p:cNvSpPr txBox="1"/>
            <p:nvPr/>
          </p:nvSpPr>
          <p:spPr>
            <a:xfrm>
              <a:off x="2958251" y="1715774"/>
              <a:ext cx="934033" cy="138499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txBody>
            <a:bodyPr wrap="none" lIns="18000" tIns="0" rIns="18000" bIns="0" rtlCol="0" anchor="ctr" anchorCtr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ko-KR" altLang="en-US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불굴 양상 </a:t>
              </a:r>
              <a:r>
                <a:rPr lang="en-US" altLang="ko-KR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– </a:t>
              </a:r>
              <a:r>
                <a:rPr lang="ko-KR" altLang="en-US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□</a:t>
              </a:r>
              <a:r>
                <a:rPr lang="en-US" altLang="ko-KR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파랑</a:t>
              </a:r>
              <a:endParaRPr lang="en-US" altLang="ko-KR" sz="9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71E1B69-7B51-DD69-4DFC-A40E8E212E9C}"/>
                </a:ext>
              </a:extLst>
            </p:cNvPr>
            <p:cNvSpPr txBox="1"/>
            <p:nvPr/>
          </p:nvSpPr>
          <p:spPr>
            <a:xfrm>
              <a:off x="4068000" y="1713716"/>
              <a:ext cx="934033" cy="138499"/>
            </a:xfrm>
            <a:prstGeom prst="rect">
              <a:avLst/>
            </a:prstGeom>
            <a:solidFill>
              <a:schemeClr val="accent3"/>
            </a:solidFill>
          </p:spPr>
          <p:txBody>
            <a:bodyPr wrap="none" lIns="18000" tIns="0" rIns="18000" bIns="0" rtlCol="0" anchor="ctr" anchorCtr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ko-KR" altLang="en-US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적응 양상 </a:t>
              </a:r>
              <a:r>
                <a:rPr lang="en-US" altLang="ko-KR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– </a:t>
              </a:r>
              <a:r>
                <a:rPr lang="ko-KR" altLang="en-US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○</a:t>
              </a:r>
              <a:r>
                <a:rPr lang="en-US" altLang="ko-KR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초록</a:t>
              </a:r>
              <a:endParaRPr lang="en-US" altLang="ko-KR" sz="9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B708950-9C6F-07B6-1A64-7AEE6AD23918}"/>
                </a:ext>
              </a:extLst>
            </p:cNvPr>
            <p:cNvSpPr txBox="1"/>
            <p:nvPr/>
          </p:nvSpPr>
          <p:spPr>
            <a:xfrm>
              <a:off x="5177749" y="1713716"/>
              <a:ext cx="972505" cy="138499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 lIns="18000" tIns="0" rIns="18000" bIns="0" rtlCol="0" anchor="ctr" anchorCtr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ko-KR" altLang="en-US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발현 양상  </a:t>
              </a:r>
              <a:r>
                <a:rPr lang="en-US" altLang="ko-KR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– </a:t>
              </a:r>
              <a:r>
                <a:rPr lang="ko-KR" altLang="en-US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☆</a:t>
              </a:r>
              <a:r>
                <a:rPr lang="en-US" altLang="ko-KR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검정</a:t>
              </a:r>
              <a:endParaRPr lang="en-US" altLang="ko-KR" sz="9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154583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9383</TotalTime>
  <Words>2564</Words>
  <Application>Microsoft Office PowerPoint</Application>
  <PresentationFormat>와이드스크린</PresentationFormat>
  <Paragraphs>404</Paragraphs>
  <Slides>15</Slides>
  <Notes>9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8" baseType="lpstr">
      <vt:lpstr>Pretendard</vt:lpstr>
      <vt:lpstr>Pretendard Medium</vt:lpstr>
      <vt:lpstr>Pretendard SemiBold</vt:lpstr>
      <vt:lpstr>Pretendard Variable</vt:lpstr>
      <vt:lpstr>나눔고딕</vt:lpstr>
      <vt:lpstr>나눔명조 ExtraBold</vt:lpstr>
      <vt:lpstr>맑은 고딕</vt:lpstr>
      <vt:lpstr>빛의 계승자 Bold</vt:lpstr>
      <vt:lpstr>페이퍼로지 5 Medium</vt:lpstr>
      <vt:lpstr>Arial</vt:lpstr>
      <vt:lpstr>Cinzel</vt:lpstr>
      <vt:lpstr>Wingdings</vt:lpstr>
      <vt:lpstr>Office 테마</vt:lpstr>
      <vt:lpstr>PowerPoint 프레젠테이션</vt:lpstr>
      <vt:lpstr>PowerPoint 프레젠테이션</vt:lpstr>
      <vt:lpstr>클래스 소개 -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홍진선(2017184037)</dc:creator>
  <cp:lastModifiedBy>홍진선(2017184037)</cp:lastModifiedBy>
  <cp:revision>759</cp:revision>
  <cp:lastPrinted>2025-01-14T11:10:08Z</cp:lastPrinted>
  <dcterms:created xsi:type="dcterms:W3CDTF">2025-01-08T09:31:21Z</dcterms:created>
  <dcterms:modified xsi:type="dcterms:W3CDTF">2025-03-03T12:18:25Z</dcterms:modified>
</cp:coreProperties>
</file>